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notesMasterIdLst>
    <p:notesMasterId r:id="rId71"/>
  </p:notesMasterIdLst>
  <p:sldIdLst>
    <p:sldId id="256" r:id="rId2"/>
    <p:sldId id="364" r:id="rId3"/>
    <p:sldId id="302" r:id="rId4"/>
    <p:sldId id="303" r:id="rId5"/>
    <p:sldId id="306" r:id="rId6"/>
    <p:sldId id="304" r:id="rId7"/>
    <p:sldId id="305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40" r:id="rId20"/>
    <p:sldId id="341" r:id="rId21"/>
    <p:sldId id="370" r:id="rId22"/>
    <p:sldId id="365" r:id="rId23"/>
    <p:sldId id="345" r:id="rId24"/>
    <p:sldId id="344" r:id="rId25"/>
    <p:sldId id="342" r:id="rId26"/>
    <p:sldId id="343" r:id="rId27"/>
    <p:sldId id="367" r:id="rId28"/>
    <p:sldId id="346" r:id="rId29"/>
    <p:sldId id="348" r:id="rId30"/>
    <p:sldId id="318" r:id="rId31"/>
    <p:sldId id="319" r:id="rId32"/>
    <p:sldId id="320" r:id="rId33"/>
    <p:sldId id="323" r:id="rId34"/>
    <p:sldId id="322" r:id="rId35"/>
    <p:sldId id="324" r:id="rId36"/>
    <p:sldId id="325" r:id="rId37"/>
    <p:sldId id="326" r:id="rId38"/>
    <p:sldId id="328" r:id="rId39"/>
    <p:sldId id="327" r:id="rId40"/>
    <p:sldId id="329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30" r:id="rId57"/>
    <p:sldId id="331" r:id="rId58"/>
    <p:sldId id="333" r:id="rId59"/>
    <p:sldId id="332" r:id="rId60"/>
    <p:sldId id="334" r:id="rId61"/>
    <p:sldId id="335" r:id="rId62"/>
    <p:sldId id="336" r:id="rId63"/>
    <p:sldId id="338" r:id="rId64"/>
    <p:sldId id="337" r:id="rId65"/>
    <p:sldId id="339" r:id="rId66"/>
    <p:sldId id="278" r:id="rId67"/>
    <p:sldId id="369" r:id="rId68"/>
    <p:sldId id="368" r:id="rId69"/>
    <p:sldId id="301" r:id="rId7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89551-07D2-4B04-BF01-608F2C61A441}" v="138" dt="2022-11-30T10:24:08.93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סגנון ביניים 3 - 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2" autoAdjust="0"/>
    <p:restoredTop sz="94660"/>
  </p:normalViewPr>
  <p:slideViewPr>
    <p:cSldViewPr snapToGrid="0">
      <p:cViewPr>
        <p:scale>
          <a:sx n="100" d="100"/>
          <a:sy n="100" d="100"/>
        </p:scale>
        <p:origin x="48" y="-1232"/>
      </p:cViewPr>
      <p:guideLst/>
    </p:cSldViewPr>
  </p:slideViewPr>
  <p:notesTextViewPr>
    <p:cViewPr>
      <p:scale>
        <a:sx n="3" d="2"/>
        <a:sy n="3" d="2"/>
      </p:scale>
      <p:origin x="0" y="-1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36DD92EE-8EDB-42F8-9F2B-472669F7E06B}"/>
    <pc:docChg chg="undo custSel addSld delSld modSld sldOrd">
      <pc:chgData name="Bar Weiss" userId="f1aa920c-6ab1-4ae3-bb20-d7ab45c94102" providerId="ADAL" clId="{36DD92EE-8EDB-42F8-9F2B-472669F7E06B}" dt="2022-10-24T10:17:37.807" v="1175"/>
      <pc:docMkLst>
        <pc:docMk/>
      </pc:docMkLst>
      <pc:sldChg chg="modSp mod">
        <pc:chgData name="Bar Weiss" userId="f1aa920c-6ab1-4ae3-bb20-d7ab45c94102" providerId="ADAL" clId="{36DD92EE-8EDB-42F8-9F2B-472669F7E06B}" dt="2022-10-24T09:35:53.591" v="1087" actId="20577"/>
        <pc:sldMkLst>
          <pc:docMk/>
          <pc:sldMk cId="994962814" sldId="258"/>
        </pc:sldMkLst>
        <pc:spChg chg="mod">
          <ac:chgData name="Bar Weiss" userId="f1aa920c-6ab1-4ae3-bb20-d7ab45c94102" providerId="ADAL" clId="{36DD92EE-8EDB-42F8-9F2B-472669F7E06B}" dt="2022-10-24T09:35:53.591" v="1087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485599023" sldId="259"/>
        </pc:sldMkLst>
      </pc:sldChg>
      <pc:sldChg chg="modSp mod">
        <pc:chgData name="Bar Weiss" userId="f1aa920c-6ab1-4ae3-bb20-d7ab45c94102" providerId="ADAL" clId="{36DD92EE-8EDB-42F8-9F2B-472669F7E06B}" dt="2022-09-27T11:32:48.445" v="5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36DD92EE-8EDB-42F8-9F2B-472669F7E06B}" dt="2022-09-27T11:32:48.445" v="5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mod modShow">
        <pc:chgData name="Bar Weiss" userId="f1aa920c-6ab1-4ae3-bb20-d7ab45c94102" providerId="ADAL" clId="{36DD92EE-8EDB-42F8-9F2B-472669F7E06B}" dt="2022-09-27T11:34:13.196" v="6" actId="729"/>
        <pc:sldMkLst>
          <pc:docMk/>
          <pc:sldMk cId="460042208" sldId="27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628424586" sldId="273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047076336" sldId="274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2526071395" sldId="281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1074463977" sldId="28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713398629" sldId="283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2676511678" sldId="284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78588898" sldId="286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1077058001" sldId="287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52440758" sldId="288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97481574" sldId="289"/>
        </pc:sldMkLst>
      </pc:sldChg>
      <pc:sldChg chg="ord">
        <pc:chgData name="Bar Weiss" userId="f1aa920c-6ab1-4ae3-bb20-d7ab45c94102" providerId="ADAL" clId="{36DD92EE-8EDB-42F8-9F2B-472669F7E06B}" dt="2022-10-24T09:49:12.953" v="1089"/>
        <pc:sldMkLst>
          <pc:docMk/>
          <pc:sldMk cId="3124187884" sldId="301"/>
        </pc:sldMkLst>
      </pc:sldChg>
      <pc:sldChg chg="addSp modSp mod">
        <pc:chgData name="Bar Weiss" userId="f1aa920c-6ab1-4ae3-bb20-d7ab45c94102" providerId="ADAL" clId="{36DD92EE-8EDB-42F8-9F2B-472669F7E06B}" dt="2022-10-24T09:50:59.456" v="1120" actId="1076"/>
        <pc:sldMkLst>
          <pc:docMk/>
          <pc:sldMk cId="3924150099" sldId="302"/>
        </pc:sldMkLst>
        <pc:spChg chg="add mod">
          <ac:chgData name="Bar Weiss" userId="f1aa920c-6ab1-4ae3-bb20-d7ab45c94102" providerId="ADAL" clId="{36DD92EE-8EDB-42F8-9F2B-472669F7E06B}" dt="2022-10-24T09:50:59.456" v="1120" actId="1076"/>
          <ac:spMkLst>
            <pc:docMk/>
            <pc:sldMk cId="3924150099" sldId="302"/>
            <ac:spMk id="4" creationId="{E79604F1-1FEC-C840-1429-86FD72F04D14}"/>
          </ac:spMkLst>
        </pc:spChg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674572089" sldId="304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4258419614" sldId="305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1333743706" sldId="306"/>
        </pc:sldMkLst>
      </pc:sldChg>
      <pc:sldChg chg="addSp delSp modSp mod">
        <pc:chgData name="Bar Weiss" userId="f1aa920c-6ab1-4ae3-bb20-d7ab45c94102" providerId="ADAL" clId="{36DD92EE-8EDB-42F8-9F2B-472669F7E06B}" dt="2022-10-24T09:06:46.909" v="875" actId="1076"/>
        <pc:sldMkLst>
          <pc:docMk/>
          <pc:sldMk cId="1741429939" sldId="307"/>
        </pc:sldMkLst>
        <pc:spChg chg="mod">
          <ac:chgData name="Bar Weiss" userId="f1aa920c-6ab1-4ae3-bb20-d7ab45c94102" providerId="ADAL" clId="{36DD92EE-8EDB-42F8-9F2B-472669F7E06B}" dt="2022-10-24T09:05:39.054" v="871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10-24T09:06:45.213" v="874" actId="22"/>
          <ac:spMkLst>
            <pc:docMk/>
            <pc:sldMk cId="1741429939" sldId="307"/>
            <ac:spMk id="5" creationId="{5631C245-6BD2-DBA2-F2F9-14D14CD73931}"/>
          </ac:spMkLst>
        </pc:spChg>
        <pc:picChg chg="del">
          <ac:chgData name="Bar Weiss" userId="f1aa920c-6ab1-4ae3-bb20-d7ab45c94102" providerId="ADAL" clId="{36DD92EE-8EDB-42F8-9F2B-472669F7E06B}" dt="2022-10-24T09:05:41.686" v="872" actId="478"/>
          <ac:picMkLst>
            <pc:docMk/>
            <pc:sldMk cId="1741429939" sldId="307"/>
            <ac:picMk id="4" creationId="{BACD5D71-0AD8-4D0D-FA02-17A0A9A15C6A}"/>
          </ac:picMkLst>
        </pc:picChg>
        <pc:picChg chg="add mod ord">
          <ac:chgData name="Bar Weiss" userId="f1aa920c-6ab1-4ae3-bb20-d7ab45c94102" providerId="ADAL" clId="{36DD92EE-8EDB-42F8-9F2B-472669F7E06B}" dt="2022-10-24T09:06:46.909" v="875" actId="1076"/>
          <ac:picMkLst>
            <pc:docMk/>
            <pc:sldMk cId="1741429939" sldId="307"/>
            <ac:picMk id="7" creationId="{45AC3C88-D93B-4FE9-6CDC-AD9CB77B0845}"/>
          </ac:picMkLst>
        </pc:picChg>
        <pc:picChg chg="del">
          <ac:chgData name="Bar Weiss" userId="f1aa920c-6ab1-4ae3-bb20-d7ab45c94102" providerId="ADAL" clId="{36DD92EE-8EDB-42F8-9F2B-472669F7E06B}" dt="2022-10-24T09:05:43.329" v="873" actId="478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mod">
        <pc:chgData name="Bar Weiss" userId="f1aa920c-6ab1-4ae3-bb20-d7ab45c94102" providerId="ADAL" clId="{36DD92EE-8EDB-42F8-9F2B-472669F7E06B}" dt="2022-10-24T09:08:49.889" v="880" actId="22"/>
        <pc:sldMkLst>
          <pc:docMk/>
          <pc:sldMk cId="2146175642" sldId="308"/>
        </pc:sldMkLst>
        <pc:spChg chg="mod">
          <ac:chgData name="Bar Weiss" userId="f1aa920c-6ab1-4ae3-bb20-d7ab45c94102" providerId="ADAL" clId="{36DD92EE-8EDB-42F8-9F2B-472669F7E06B}" dt="2022-10-24T09:07:55.507" v="877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36DD92EE-8EDB-42F8-9F2B-472669F7E06B}" dt="2022-10-24T09:08:49.889" v="880" actId="22"/>
          <ac:spMkLst>
            <pc:docMk/>
            <pc:sldMk cId="2146175642" sldId="308"/>
            <ac:spMk id="5" creationId="{282CDCBB-4F93-22FC-DED8-58560327F4F2}"/>
          </ac:spMkLst>
        </pc:spChg>
        <pc:picChg chg="del">
          <ac:chgData name="Bar Weiss" userId="f1aa920c-6ab1-4ae3-bb20-d7ab45c94102" providerId="ADAL" clId="{36DD92EE-8EDB-42F8-9F2B-472669F7E06B}" dt="2022-10-24T09:07:52.809" v="876" actId="478"/>
          <ac:picMkLst>
            <pc:docMk/>
            <pc:sldMk cId="2146175642" sldId="308"/>
            <ac:picMk id="4" creationId="{CA824C44-BC72-2455-613E-D0047057CDBE}"/>
          </ac:picMkLst>
        </pc:picChg>
        <pc:picChg chg="add mod ord">
          <ac:chgData name="Bar Weiss" userId="f1aa920c-6ab1-4ae3-bb20-d7ab45c94102" providerId="ADAL" clId="{36DD92EE-8EDB-42F8-9F2B-472669F7E06B}" dt="2022-10-24T09:08:49.889" v="880" actId="22"/>
          <ac:picMkLst>
            <pc:docMk/>
            <pc:sldMk cId="2146175642" sldId="308"/>
            <ac:picMk id="7" creationId="{093C67EF-327E-08F3-1CE2-24527BA7ED1B}"/>
          </ac:picMkLst>
        </pc:picChg>
        <pc:picChg chg="del mod">
          <ac:chgData name="Bar Weiss" userId="f1aa920c-6ab1-4ae3-bb20-d7ab45c94102" providerId="ADAL" clId="{36DD92EE-8EDB-42F8-9F2B-472669F7E06B}" dt="2022-10-24T09:07:57.699" v="879" actId="478"/>
          <ac:picMkLst>
            <pc:docMk/>
            <pc:sldMk cId="2146175642" sldId="308"/>
            <ac:picMk id="8" creationId="{97C52EF1-E4E3-3696-838D-C19D65AC7E4F}"/>
          </ac:picMkLst>
        </pc:picChg>
      </pc:sldChg>
      <pc:sldChg chg="del">
        <pc:chgData name="Bar Weiss" userId="f1aa920c-6ab1-4ae3-bb20-d7ab45c94102" providerId="ADAL" clId="{36DD92EE-8EDB-42F8-9F2B-472669F7E06B}" dt="2022-10-24T09:09:03.735" v="881" actId="47"/>
        <pc:sldMkLst>
          <pc:docMk/>
          <pc:sldMk cId="4258925002" sldId="309"/>
        </pc:sldMkLst>
      </pc:sldChg>
      <pc:sldChg chg="addSp delSp modSp mod">
        <pc:chgData name="Bar Weiss" userId="f1aa920c-6ab1-4ae3-bb20-d7ab45c94102" providerId="ADAL" clId="{36DD92EE-8EDB-42F8-9F2B-472669F7E06B}" dt="2022-10-24T09:09:43.715" v="887" actId="1076"/>
        <pc:sldMkLst>
          <pc:docMk/>
          <pc:sldMk cId="2744415406" sldId="310"/>
        </pc:sldMkLst>
        <pc:spChg chg="add del mod">
          <ac:chgData name="Bar Weiss" userId="f1aa920c-6ab1-4ae3-bb20-d7ab45c94102" providerId="ADAL" clId="{36DD92EE-8EDB-42F8-9F2B-472669F7E06B}" dt="2022-10-24T09:09:37.607" v="885" actId="22"/>
          <ac:spMkLst>
            <pc:docMk/>
            <pc:sldMk cId="2744415406" sldId="310"/>
            <ac:spMk id="5" creationId="{C84F2C54-5E15-963A-95E6-AAC3E81953AD}"/>
          </ac:spMkLst>
        </pc:spChg>
        <pc:picChg chg="del">
          <ac:chgData name="Bar Weiss" userId="f1aa920c-6ab1-4ae3-bb20-d7ab45c94102" providerId="ADAL" clId="{36DD92EE-8EDB-42F8-9F2B-472669F7E06B}" dt="2022-10-24T09:09:09.669" v="883" actId="478"/>
          <ac:picMkLst>
            <pc:docMk/>
            <pc:sldMk cId="2744415406" sldId="310"/>
            <ac:picMk id="4" creationId="{3A05F28B-196C-7E1B-E41B-5A6B2D1E941A}"/>
          </ac:picMkLst>
        </pc:picChg>
        <pc:picChg chg="add mod ord">
          <ac:chgData name="Bar Weiss" userId="f1aa920c-6ab1-4ae3-bb20-d7ab45c94102" providerId="ADAL" clId="{36DD92EE-8EDB-42F8-9F2B-472669F7E06B}" dt="2022-10-24T09:09:43.715" v="887" actId="1076"/>
          <ac:picMkLst>
            <pc:docMk/>
            <pc:sldMk cId="2744415406" sldId="310"/>
            <ac:picMk id="7" creationId="{70E10F1E-C3DE-A109-F8DC-8BCAEF63C471}"/>
          </ac:picMkLst>
        </pc:picChg>
        <pc:picChg chg="del">
          <ac:chgData name="Bar Weiss" userId="f1aa920c-6ab1-4ae3-bb20-d7ab45c94102" providerId="ADAL" clId="{36DD92EE-8EDB-42F8-9F2B-472669F7E06B}" dt="2022-10-24T09:09:11.311" v="884" actId="478"/>
          <ac:picMkLst>
            <pc:docMk/>
            <pc:sldMk cId="2744415406" sldId="310"/>
            <ac:picMk id="8" creationId="{9591F935-4EFD-CD42-DD26-6BD5B7FDFCCE}"/>
          </ac:picMkLst>
        </pc:picChg>
      </pc:sldChg>
      <pc:sldChg chg="del">
        <pc:chgData name="Bar Weiss" userId="f1aa920c-6ab1-4ae3-bb20-d7ab45c94102" providerId="ADAL" clId="{36DD92EE-8EDB-42F8-9F2B-472669F7E06B}" dt="2022-10-24T09:09:06.164" v="882" actId="47"/>
        <pc:sldMkLst>
          <pc:docMk/>
          <pc:sldMk cId="4233970118" sldId="311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87950542" sldId="316"/>
        </pc:sldMkLst>
      </pc:sldChg>
      <pc:sldChg chg="addSp delSp modSp mod">
        <pc:chgData name="Bar Weiss" userId="f1aa920c-6ab1-4ae3-bb20-d7ab45c94102" providerId="ADAL" clId="{36DD92EE-8EDB-42F8-9F2B-472669F7E06B}" dt="2022-10-24T10:02:17.761" v="1127" actId="14100"/>
        <pc:sldMkLst>
          <pc:docMk/>
          <pc:sldMk cId="1660172651" sldId="324"/>
        </pc:sldMkLst>
        <pc:spChg chg="add del mod">
          <ac:chgData name="Bar Weiss" userId="f1aa920c-6ab1-4ae3-bb20-d7ab45c94102" providerId="ADAL" clId="{36DD92EE-8EDB-42F8-9F2B-472669F7E06B}" dt="2022-10-24T10:02:11.441" v="1125" actId="22"/>
          <ac:spMkLst>
            <pc:docMk/>
            <pc:sldMk cId="1660172651" sldId="324"/>
            <ac:spMk id="4" creationId="{40DA1B7F-477C-D469-1803-CE33225E0A8B}"/>
          </ac:spMkLst>
        </pc:spChg>
        <pc:picChg chg="del">
          <ac:chgData name="Bar Weiss" userId="f1aa920c-6ab1-4ae3-bb20-d7ab45c94102" providerId="ADAL" clId="{36DD92EE-8EDB-42F8-9F2B-472669F7E06B}" dt="2022-10-24T10:02:10.362" v="1124" actId="478"/>
          <ac:picMkLst>
            <pc:docMk/>
            <pc:sldMk cId="1660172651" sldId="324"/>
            <ac:picMk id="7" creationId="{4FD60E1F-FADF-C21A-9014-8D2902E3A24C}"/>
          </ac:picMkLst>
        </pc:picChg>
        <pc:picChg chg="add mod ord">
          <ac:chgData name="Bar Weiss" userId="f1aa920c-6ab1-4ae3-bb20-d7ab45c94102" providerId="ADAL" clId="{36DD92EE-8EDB-42F8-9F2B-472669F7E06B}" dt="2022-10-24T10:02:17.761" v="1127" actId="14100"/>
          <ac:picMkLst>
            <pc:docMk/>
            <pc:sldMk cId="1660172651" sldId="324"/>
            <ac:picMk id="8" creationId="{112C5315-2753-961C-F539-CCE663241C4B}"/>
          </ac:picMkLst>
        </pc:picChg>
      </pc:sldChg>
      <pc:sldChg chg="addSp delSp modSp mod">
        <pc:chgData name="Bar Weiss" userId="f1aa920c-6ab1-4ae3-bb20-d7ab45c94102" providerId="ADAL" clId="{36DD92EE-8EDB-42F8-9F2B-472669F7E06B}" dt="2022-10-24T10:03:41.372" v="1131" actId="14100"/>
        <pc:sldMkLst>
          <pc:docMk/>
          <pc:sldMk cId="707596212" sldId="325"/>
        </pc:sldMkLst>
        <pc:spChg chg="add del mod">
          <ac:chgData name="Bar Weiss" userId="f1aa920c-6ab1-4ae3-bb20-d7ab45c94102" providerId="ADAL" clId="{36DD92EE-8EDB-42F8-9F2B-472669F7E06B}" dt="2022-10-24T10:03:33.016" v="1129" actId="22"/>
          <ac:spMkLst>
            <pc:docMk/>
            <pc:sldMk cId="707596212" sldId="325"/>
            <ac:spMk id="5" creationId="{68D46C31-EF6E-2CEB-3C06-9BADC7DB967B}"/>
          </ac:spMkLst>
        </pc:spChg>
        <pc:picChg chg="add mod ord">
          <ac:chgData name="Bar Weiss" userId="f1aa920c-6ab1-4ae3-bb20-d7ab45c94102" providerId="ADAL" clId="{36DD92EE-8EDB-42F8-9F2B-472669F7E06B}" dt="2022-10-24T10:03:41.372" v="1131" actId="14100"/>
          <ac:picMkLst>
            <pc:docMk/>
            <pc:sldMk cId="707596212" sldId="325"/>
            <ac:picMk id="7" creationId="{5247DD24-F490-88E5-95A4-F89C2F6937F9}"/>
          </ac:picMkLst>
        </pc:picChg>
        <pc:picChg chg="del">
          <ac:chgData name="Bar Weiss" userId="f1aa920c-6ab1-4ae3-bb20-d7ab45c94102" providerId="ADAL" clId="{36DD92EE-8EDB-42F8-9F2B-472669F7E06B}" dt="2022-10-24T10:03:31.946" v="1128" actId="478"/>
          <ac:picMkLst>
            <pc:docMk/>
            <pc:sldMk cId="707596212" sldId="325"/>
            <ac:picMk id="10" creationId="{4702A0CA-E4DB-F25D-D359-D99FD9FBF464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518921216" sldId="326"/>
        </pc:sldMkLst>
        <pc:spChg chg="mod">
          <ac:chgData name="Bar Weiss" userId="f1aa920c-6ab1-4ae3-bb20-d7ab45c94102" providerId="ADAL" clId="{36DD92EE-8EDB-42F8-9F2B-472669F7E06B}" dt="2022-09-27T11:35:51.371" v="10" actId="20577"/>
          <ac:spMkLst>
            <pc:docMk/>
            <pc:sldMk cId="2518921216" sldId="326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09-27T11:36:35.479" v="12" actId="22"/>
          <ac:spMkLst>
            <pc:docMk/>
            <pc:sldMk cId="2518921216" sldId="326"/>
            <ac:spMk id="5" creationId="{8357AB20-0BBB-877B-083B-48AC304F91B3}"/>
          </ac:spMkLst>
        </pc:spChg>
        <pc:picChg chg="add mod ord">
          <ac:chgData name="Bar Weiss" userId="f1aa920c-6ab1-4ae3-bb20-d7ab45c94102" providerId="ADAL" clId="{36DD92EE-8EDB-42F8-9F2B-472669F7E06B}" dt="2022-09-27T11:36:43.402" v="14" actId="14100"/>
          <ac:picMkLst>
            <pc:docMk/>
            <pc:sldMk cId="2518921216" sldId="326"/>
            <ac:picMk id="7" creationId="{DC4FBFCD-11E0-612C-5E86-7D1999ABFA4E}"/>
          </ac:picMkLst>
        </pc:picChg>
        <pc:picChg chg="del">
          <ac:chgData name="Bar Weiss" userId="f1aa920c-6ab1-4ae3-bb20-d7ab45c94102" providerId="ADAL" clId="{36DD92EE-8EDB-42F8-9F2B-472669F7E06B}" dt="2022-09-27T11:36:33.972" v="11" actId="478"/>
          <ac:picMkLst>
            <pc:docMk/>
            <pc:sldMk cId="2518921216" sldId="326"/>
            <ac:picMk id="8" creationId="{86AB5D29-AE4A-A6EF-534C-53259AC70141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3562525533" sldId="327"/>
        </pc:sldMkLst>
        <pc:spChg chg="add del mod">
          <ac:chgData name="Bar Weiss" userId="f1aa920c-6ab1-4ae3-bb20-d7ab45c94102" providerId="ADAL" clId="{36DD92EE-8EDB-42F8-9F2B-472669F7E06B}" dt="2022-09-27T11:37:55.225" v="16" actId="22"/>
          <ac:spMkLst>
            <pc:docMk/>
            <pc:sldMk cId="3562525533" sldId="327"/>
            <ac:spMk id="5" creationId="{C7251706-A2D1-8091-915D-5D96E21E1A9E}"/>
          </ac:spMkLst>
        </pc:spChg>
        <pc:picChg chg="add mod ord">
          <ac:chgData name="Bar Weiss" userId="f1aa920c-6ab1-4ae3-bb20-d7ab45c94102" providerId="ADAL" clId="{36DD92EE-8EDB-42F8-9F2B-472669F7E06B}" dt="2022-09-27T11:38:00.383" v="18" actId="14100"/>
          <ac:picMkLst>
            <pc:docMk/>
            <pc:sldMk cId="3562525533" sldId="327"/>
            <ac:picMk id="7" creationId="{7F559721-56F0-4246-D218-8411BF6AACAC}"/>
          </ac:picMkLst>
        </pc:picChg>
        <pc:picChg chg="del">
          <ac:chgData name="Bar Weiss" userId="f1aa920c-6ab1-4ae3-bb20-d7ab45c94102" providerId="ADAL" clId="{36DD92EE-8EDB-42F8-9F2B-472669F7E06B}" dt="2022-09-27T11:37:53.986" v="15" actId="478"/>
          <ac:picMkLst>
            <pc:docMk/>
            <pc:sldMk cId="3562525533" sldId="327"/>
            <ac:picMk id="8" creationId="{97C52EF1-E4E3-3696-838D-C19D65AC7E4F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996150978" sldId="328"/>
        </pc:sldMkLst>
        <pc:spChg chg="add del mod">
          <ac:chgData name="Bar Weiss" userId="f1aa920c-6ab1-4ae3-bb20-d7ab45c94102" providerId="ADAL" clId="{36DD92EE-8EDB-42F8-9F2B-472669F7E06B}" dt="2022-09-27T11:39:24.837" v="20" actId="22"/>
          <ac:spMkLst>
            <pc:docMk/>
            <pc:sldMk cId="996150978" sldId="328"/>
            <ac:spMk id="5" creationId="{9DDC0E31-E56F-AC61-69B4-2CCA9538273E}"/>
          </ac:spMkLst>
        </pc:spChg>
        <pc:picChg chg="add mod ord">
          <ac:chgData name="Bar Weiss" userId="f1aa920c-6ab1-4ae3-bb20-d7ab45c94102" providerId="ADAL" clId="{36DD92EE-8EDB-42F8-9F2B-472669F7E06B}" dt="2022-09-27T11:39:31.808" v="22" actId="14100"/>
          <ac:picMkLst>
            <pc:docMk/>
            <pc:sldMk cId="996150978" sldId="328"/>
            <ac:picMk id="7" creationId="{A0DFDAA2-8FEB-E91E-A731-4A48A2B137BC}"/>
          </ac:picMkLst>
        </pc:picChg>
        <pc:picChg chg="del">
          <ac:chgData name="Bar Weiss" userId="f1aa920c-6ab1-4ae3-bb20-d7ab45c94102" providerId="ADAL" clId="{36DD92EE-8EDB-42F8-9F2B-472669F7E06B}" dt="2022-09-27T11:39:23.716" v="19" actId="478"/>
          <ac:picMkLst>
            <pc:docMk/>
            <pc:sldMk cId="996150978" sldId="328"/>
            <ac:picMk id="8" creationId="{0B5FB77C-45BD-B20A-1FAF-CD8B61154CFA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834409273" sldId="329"/>
        </pc:sldMkLst>
        <pc:spChg chg="add del mod">
          <ac:chgData name="Bar Weiss" userId="f1aa920c-6ab1-4ae3-bb20-d7ab45c94102" providerId="ADAL" clId="{36DD92EE-8EDB-42F8-9F2B-472669F7E06B}" dt="2022-09-27T11:41:37.795" v="24" actId="22"/>
          <ac:spMkLst>
            <pc:docMk/>
            <pc:sldMk cId="2834409273" sldId="329"/>
            <ac:spMk id="5" creationId="{568196C9-9D63-F0D2-8A9F-559CAE6B20CA}"/>
          </ac:spMkLst>
        </pc:spChg>
        <pc:picChg chg="add mod ord">
          <ac:chgData name="Bar Weiss" userId="f1aa920c-6ab1-4ae3-bb20-d7ab45c94102" providerId="ADAL" clId="{36DD92EE-8EDB-42F8-9F2B-472669F7E06B}" dt="2022-09-27T11:41:50.147" v="30" actId="1076"/>
          <ac:picMkLst>
            <pc:docMk/>
            <pc:sldMk cId="2834409273" sldId="329"/>
            <ac:picMk id="7" creationId="{37614B9D-00CF-4474-015C-07F219CCE990}"/>
          </ac:picMkLst>
        </pc:picChg>
        <pc:picChg chg="del">
          <ac:chgData name="Bar Weiss" userId="f1aa920c-6ab1-4ae3-bb20-d7ab45c94102" providerId="ADAL" clId="{36DD92EE-8EDB-42F8-9F2B-472669F7E06B}" dt="2022-09-27T11:39:47.324" v="23" actId="478"/>
          <ac:picMkLst>
            <pc:docMk/>
            <pc:sldMk cId="2834409273" sldId="329"/>
            <ac:picMk id="8" creationId="{9591F935-4EFD-CD42-DD26-6BD5B7FDFCCE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1930952010" sldId="330"/>
        </pc:sldMkLst>
        <pc:spChg chg="add del mod">
          <ac:chgData name="Bar Weiss" userId="f1aa920c-6ab1-4ae3-bb20-d7ab45c94102" providerId="ADAL" clId="{36DD92EE-8EDB-42F8-9F2B-472669F7E06B}" dt="2022-09-27T11:42:28.420" v="32" actId="22"/>
          <ac:spMkLst>
            <pc:docMk/>
            <pc:sldMk cId="1930952010" sldId="330"/>
            <ac:spMk id="5" creationId="{EFB30A51-DF50-1BED-2CE5-29C35744CE81}"/>
          </ac:spMkLst>
        </pc:spChg>
        <pc:picChg chg="del">
          <ac:chgData name="Bar Weiss" userId="f1aa920c-6ab1-4ae3-bb20-d7ab45c94102" providerId="ADAL" clId="{36DD92EE-8EDB-42F8-9F2B-472669F7E06B}" dt="2022-09-27T11:42:26.797" v="31" actId="478"/>
          <ac:picMkLst>
            <pc:docMk/>
            <pc:sldMk cId="1930952010" sldId="330"/>
            <ac:picMk id="7" creationId="{BE48F8AB-5476-7D81-2472-6A00247EA64F}"/>
          </ac:picMkLst>
        </pc:picChg>
        <pc:picChg chg="add mod ord">
          <ac:chgData name="Bar Weiss" userId="f1aa920c-6ab1-4ae3-bb20-d7ab45c94102" providerId="ADAL" clId="{36DD92EE-8EDB-42F8-9F2B-472669F7E06B}" dt="2022-09-27T11:42:37.195" v="35" actId="14100"/>
          <ac:picMkLst>
            <pc:docMk/>
            <pc:sldMk cId="1930952010" sldId="330"/>
            <ac:picMk id="8" creationId="{B3A666F9-1621-DBF5-99D3-AE599C47C34D}"/>
          </ac:picMkLst>
        </pc:picChg>
      </pc:sldChg>
      <pc:sldChg chg="addSp delSp modSp new del mod">
        <pc:chgData name="Bar Weiss" userId="f1aa920c-6ab1-4ae3-bb20-d7ab45c94102" providerId="ADAL" clId="{36DD92EE-8EDB-42F8-9F2B-472669F7E06B}" dt="2022-10-24T09:17:39.791" v="911" actId="47"/>
        <pc:sldMkLst>
          <pc:docMk/>
          <pc:sldMk cId="2686841172" sldId="331"/>
        </pc:sldMkLst>
        <pc:spChg chg="mod">
          <ac:chgData name="Bar Weiss" userId="f1aa920c-6ab1-4ae3-bb20-d7ab45c94102" providerId="ADAL" clId="{36DD92EE-8EDB-42F8-9F2B-472669F7E06B}" dt="2022-09-27T11:47:42.176" v="196" actId="20577"/>
          <ac:spMkLst>
            <pc:docMk/>
            <pc:sldMk cId="2686841172" sldId="331"/>
            <ac:spMk id="2" creationId="{8D881586-8BAA-F2AA-1F66-A4153A3943BA}"/>
          </ac:spMkLst>
        </pc:spChg>
        <pc:spChg chg="del">
          <ac:chgData name="Bar Weiss" userId="f1aa920c-6ab1-4ae3-bb20-d7ab45c94102" providerId="ADAL" clId="{36DD92EE-8EDB-42F8-9F2B-472669F7E06B}" dt="2022-09-27T11:43:21.899" v="45" actId="22"/>
          <ac:spMkLst>
            <pc:docMk/>
            <pc:sldMk cId="2686841172" sldId="331"/>
            <ac:spMk id="3" creationId="{A5017D8A-4AC4-18D7-C3ED-F992E32BB27D}"/>
          </ac:spMkLst>
        </pc:spChg>
        <pc:picChg chg="add mod ord">
          <ac:chgData name="Bar Weiss" userId="f1aa920c-6ab1-4ae3-bb20-d7ab45c94102" providerId="ADAL" clId="{36DD92EE-8EDB-42F8-9F2B-472669F7E06B}" dt="2022-09-27T11:43:31.769" v="48" actId="1076"/>
          <ac:picMkLst>
            <pc:docMk/>
            <pc:sldMk cId="2686841172" sldId="331"/>
            <ac:picMk id="5" creationId="{B69E3EDE-3780-79EF-8EE0-50BE01665159}"/>
          </ac:picMkLst>
        </pc:picChg>
      </pc:sldChg>
      <pc:sldChg chg="add">
        <pc:chgData name="Bar Weiss" userId="f1aa920c-6ab1-4ae3-bb20-d7ab45c94102" providerId="ADAL" clId="{36DD92EE-8EDB-42F8-9F2B-472669F7E06B}" dt="2022-10-24T06:34:14.714" v="197"/>
        <pc:sldMkLst>
          <pc:docMk/>
          <pc:sldMk cId="3835662561" sldId="332"/>
        </pc:sldMkLst>
      </pc:sldChg>
      <pc:sldChg chg="modSp new mod">
        <pc:chgData name="Bar Weiss" userId="f1aa920c-6ab1-4ae3-bb20-d7ab45c94102" providerId="ADAL" clId="{36DD92EE-8EDB-42F8-9F2B-472669F7E06B}" dt="2022-10-24T08:35:16.629" v="842" actId="20577"/>
        <pc:sldMkLst>
          <pc:docMk/>
          <pc:sldMk cId="2750420991" sldId="333"/>
        </pc:sldMkLst>
        <pc:spChg chg="mod">
          <ac:chgData name="Bar Weiss" userId="f1aa920c-6ab1-4ae3-bb20-d7ab45c94102" providerId="ADAL" clId="{36DD92EE-8EDB-42F8-9F2B-472669F7E06B}" dt="2022-10-24T06:58:37.910" v="387" actId="20577"/>
          <ac:spMkLst>
            <pc:docMk/>
            <pc:sldMk cId="2750420991" sldId="333"/>
            <ac:spMk id="2" creationId="{FF7715F5-32F5-3F42-E6B4-0657A6BEB3D7}"/>
          </ac:spMkLst>
        </pc:spChg>
        <pc:spChg chg="mod">
          <ac:chgData name="Bar Weiss" userId="f1aa920c-6ab1-4ae3-bb20-d7ab45c94102" providerId="ADAL" clId="{36DD92EE-8EDB-42F8-9F2B-472669F7E06B}" dt="2022-10-24T08:35:16.629" v="842" actId="20577"/>
          <ac:spMkLst>
            <pc:docMk/>
            <pc:sldMk cId="2750420991" sldId="333"/>
            <ac:spMk id="3" creationId="{7D0FDEFE-9C4B-D25A-2C8F-CAA9BADC0FC4}"/>
          </ac:spMkLst>
        </pc:spChg>
      </pc:sldChg>
      <pc:sldChg chg="modSp add mod">
        <pc:chgData name="Bar Weiss" userId="f1aa920c-6ab1-4ae3-bb20-d7ab45c94102" providerId="ADAL" clId="{36DD92EE-8EDB-42F8-9F2B-472669F7E06B}" dt="2022-10-24T09:04:55.545" v="867" actId="120"/>
        <pc:sldMkLst>
          <pc:docMk/>
          <pc:sldMk cId="1263740806" sldId="334"/>
        </pc:sldMkLst>
        <pc:graphicFrameChg chg="mod modGraphic">
          <ac:chgData name="Bar Weiss" userId="f1aa920c-6ab1-4ae3-bb20-d7ab45c94102" providerId="ADAL" clId="{36DD92EE-8EDB-42F8-9F2B-472669F7E06B}" dt="2022-10-24T09:04:55.545" v="867" actId="120"/>
          <ac:graphicFrameMkLst>
            <pc:docMk/>
            <pc:sldMk cId="1263740806" sldId="334"/>
            <ac:graphicFrameMk id="4" creationId="{C13318F1-C22F-468B-8BA5-87B22A3BE9D9}"/>
          </ac:graphicFrameMkLst>
        </pc:graphicFrameChg>
      </pc:sldChg>
      <pc:sldChg chg="addSp delSp modSp new mod">
        <pc:chgData name="Bar Weiss" userId="f1aa920c-6ab1-4ae3-bb20-d7ab45c94102" providerId="ADAL" clId="{36DD92EE-8EDB-42F8-9F2B-472669F7E06B}" dt="2022-10-24T09:11:50.883" v="909" actId="22"/>
        <pc:sldMkLst>
          <pc:docMk/>
          <pc:sldMk cId="1173538655" sldId="335"/>
        </pc:sldMkLst>
        <pc:spChg chg="mod">
          <ac:chgData name="Bar Weiss" userId="f1aa920c-6ab1-4ae3-bb20-d7ab45c94102" providerId="ADAL" clId="{36DD92EE-8EDB-42F8-9F2B-472669F7E06B}" dt="2022-10-24T09:11:26.456" v="908" actId="20577"/>
          <ac:spMkLst>
            <pc:docMk/>
            <pc:sldMk cId="1173538655" sldId="335"/>
            <ac:spMk id="2" creationId="{AC890BAE-47A2-4D9F-DF08-226228CD628B}"/>
          </ac:spMkLst>
        </pc:spChg>
        <pc:spChg chg="del">
          <ac:chgData name="Bar Weiss" userId="f1aa920c-6ab1-4ae3-bb20-d7ab45c94102" providerId="ADAL" clId="{36DD92EE-8EDB-42F8-9F2B-472669F7E06B}" dt="2022-10-24T09:11:50.883" v="909" actId="22"/>
          <ac:spMkLst>
            <pc:docMk/>
            <pc:sldMk cId="1173538655" sldId="335"/>
            <ac:spMk id="3" creationId="{4730296B-FB08-69FE-E927-D7299FCB4566}"/>
          </ac:spMkLst>
        </pc:spChg>
        <pc:picChg chg="add mod ord">
          <ac:chgData name="Bar Weiss" userId="f1aa920c-6ab1-4ae3-bb20-d7ab45c94102" providerId="ADAL" clId="{36DD92EE-8EDB-42F8-9F2B-472669F7E06B}" dt="2022-10-24T09:11:50.883" v="909" actId="22"/>
          <ac:picMkLst>
            <pc:docMk/>
            <pc:sldMk cId="1173538655" sldId="335"/>
            <ac:picMk id="5" creationId="{2C74627A-2FBA-D9A0-1764-E74597A5FF7D}"/>
          </ac:picMkLst>
        </pc:picChg>
      </pc:sldChg>
      <pc:sldChg chg="new del">
        <pc:chgData name="Bar Weiss" userId="f1aa920c-6ab1-4ae3-bb20-d7ab45c94102" providerId="ADAL" clId="{36DD92EE-8EDB-42F8-9F2B-472669F7E06B}" dt="2022-10-24T09:23:51.885" v="930" actId="47"/>
        <pc:sldMkLst>
          <pc:docMk/>
          <pc:sldMk cId="873834155" sldId="336"/>
        </pc:sldMkLst>
      </pc:sldChg>
      <pc:sldChg chg="modSp add mod ord">
        <pc:chgData name="Bar Weiss" userId="f1aa920c-6ab1-4ae3-bb20-d7ab45c94102" providerId="ADAL" clId="{36DD92EE-8EDB-42F8-9F2B-472669F7E06B}" dt="2022-10-24T10:09:50.486" v="1133"/>
        <pc:sldMkLst>
          <pc:docMk/>
          <pc:sldMk cId="962893449" sldId="337"/>
        </pc:sldMkLst>
        <pc:graphicFrameChg chg="modGraphic">
          <ac:chgData name="Bar Weiss" userId="f1aa920c-6ab1-4ae3-bb20-d7ab45c94102" providerId="ADAL" clId="{36DD92EE-8EDB-42F8-9F2B-472669F7E06B}" dt="2022-10-24T09:22:26.664" v="929" actId="20577"/>
          <ac:graphicFrameMkLst>
            <pc:docMk/>
            <pc:sldMk cId="962893449" sldId="337"/>
            <ac:graphicFrameMk id="4" creationId="{C13318F1-C22F-468B-8BA5-87B22A3BE9D9}"/>
          </ac:graphicFrameMkLst>
        </pc:graphicFrame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424572976" sldId="338"/>
        </pc:sldMkLst>
        <pc:spChg chg="add del mod">
          <ac:chgData name="Bar Weiss" userId="f1aa920c-6ab1-4ae3-bb20-d7ab45c94102" providerId="ADAL" clId="{36DD92EE-8EDB-42F8-9F2B-472669F7E06B}" dt="2022-10-24T09:24:57.801" v="933" actId="22"/>
          <ac:spMkLst>
            <pc:docMk/>
            <pc:sldMk cId="1424572976" sldId="338"/>
            <ac:spMk id="4" creationId="{0A5FD24D-7EA3-F37D-F7C8-DB34D4B31F50}"/>
          </ac:spMkLst>
        </pc:spChg>
        <pc:picChg chg="add mod ord">
          <ac:chgData name="Bar Weiss" userId="f1aa920c-6ab1-4ae3-bb20-d7ab45c94102" providerId="ADAL" clId="{36DD92EE-8EDB-42F8-9F2B-472669F7E06B}" dt="2022-10-24T09:24:57.801" v="933" actId="22"/>
          <ac:picMkLst>
            <pc:docMk/>
            <pc:sldMk cId="1424572976" sldId="338"/>
            <ac:picMk id="6" creationId="{AB89C392-B7C3-7A15-C88E-9D2439480CEB}"/>
          </ac:picMkLst>
        </pc:picChg>
        <pc:picChg chg="del">
          <ac:chgData name="Bar Weiss" userId="f1aa920c-6ab1-4ae3-bb20-d7ab45c94102" providerId="ADAL" clId="{36DD92EE-8EDB-42F8-9F2B-472669F7E06B}" dt="2022-10-24T09:24:56.846" v="932" actId="478"/>
          <ac:picMkLst>
            <pc:docMk/>
            <pc:sldMk cId="1424572976" sldId="338"/>
            <ac:picMk id="7" creationId="{45AC3C88-D93B-4FE9-6CDC-AD9CB77B0845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862946577" sldId="339"/>
        </pc:sldMkLst>
        <pc:spChg chg="add del mod">
          <ac:chgData name="Bar Weiss" userId="f1aa920c-6ab1-4ae3-bb20-d7ab45c94102" providerId="ADAL" clId="{36DD92EE-8EDB-42F8-9F2B-472669F7E06B}" dt="2022-10-24T09:25:39.944" v="935" actId="22"/>
          <ac:spMkLst>
            <pc:docMk/>
            <pc:sldMk cId="3862946577" sldId="339"/>
            <ac:spMk id="4" creationId="{C16EBCD7-56C7-4640-3DF0-DC3DAAFB1844}"/>
          </ac:spMkLst>
        </pc:spChg>
        <pc:picChg chg="add mod ord">
          <ac:chgData name="Bar Weiss" userId="f1aa920c-6ab1-4ae3-bb20-d7ab45c94102" providerId="ADAL" clId="{36DD92EE-8EDB-42F8-9F2B-472669F7E06B}" dt="2022-10-24T09:25:39.944" v="935" actId="22"/>
          <ac:picMkLst>
            <pc:docMk/>
            <pc:sldMk cId="3862946577" sldId="339"/>
            <ac:picMk id="6" creationId="{3B11BF72-AEA6-588A-4607-E74AEEFDE6E1}"/>
          </ac:picMkLst>
        </pc:picChg>
        <pc:picChg chg="del">
          <ac:chgData name="Bar Weiss" userId="f1aa920c-6ab1-4ae3-bb20-d7ab45c94102" providerId="ADAL" clId="{36DD92EE-8EDB-42F8-9F2B-472669F7E06B}" dt="2022-10-24T09:25:38.946" v="934" actId="478"/>
          <ac:picMkLst>
            <pc:docMk/>
            <pc:sldMk cId="3862946577" sldId="339"/>
            <ac:picMk id="7" creationId="{093C67EF-327E-08F3-1CE2-24527BA7ED1B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01770634" sldId="340"/>
        </pc:sldMkLst>
        <pc:spChg chg="add del mod">
          <ac:chgData name="Bar Weiss" userId="f1aa920c-6ab1-4ae3-bb20-d7ab45c94102" providerId="ADAL" clId="{36DD92EE-8EDB-42F8-9F2B-472669F7E06B}" dt="2022-10-24T09:26:55.871" v="937" actId="22"/>
          <ac:spMkLst>
            <pc:docMk/>
            <pc:sldMk cId="301770634" sldId="340"/>
            <ac:spMk id="4" creationId="{E9BEB885-7CA0-C7A2-33F8-52D0BEA64448}"/>
          </ac:spMkLst>
        </pc:spChg>
        <pc:picChg chg="add mod ord">
          <ac:chgData name="Bar Weiss" userId="f1aa920c-6ab1-4ae3-bb20-d7ab45c94102" providerId="ADAL" clId="{36DD92EE-8EDB-42F8-9F2B-472669F7E06B}" dt="2022-10-24T09:26:55.871" v="937" actId="22"/>
          <ac:picMkLst>
            <pc:docMk/>
            <pc:sldMk cId="301770634" sldId="340"/>
            <ac:picMk id="6" creationId="{709738AE-652C-DDC3-C7C3-FA08BDDA48A4}"/>
          </ac:picMkLst>
        </pc:picChg>
        <pc:picChg chg="del">
          <ac:chgData name="Bar Weiss" userId="f1aa920c-6ab1-4ae3-bb20-d7ab45c94102" providerId="ADAL" clId="{36DD92EE-8EDB-42F8-9F2B-472669F7E06B}" dt="2022-10-24T09:26:54.447" v="936" actId="478"/>
          <ac:picMkLst>
            <pc:docMk/>
            <pc:sldMk cId="301770634" sldId="340"/>
            <ac:picMk id="7" creationId="{70E10F1E-C3DE-A109-F8DC-8BCAEF63C471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575483881" sldId="341"/>
        </pc:sldMkLst>
        <pc:spChg chg="add del mod">
          <ac:chgData name="Bar Weiss" userId="f1aa920c-6ab1-4ae3-bb20-d7ab45c94102" providerId="ADAL" clId="{36DD92EE-8EDB-42F8-9F2B-472669F7E06B}" dt="2022-10-24T09:27:23.227" v="939" actId="22"/>
          <ac:spMkLst>
            <pc:docMk/>
            <pc:sldMk cId="1575483881" sldId="341"/>
            <ac:spMk id="4" creationId="{1D1C058C-22D5-8EF9-690D-77F262070DB3}"/>
          </ac:spMkLst>
        </pc:spChg>
        <pc:picChg chg="del">
          <ac:chgData name="Bar Weiss" userId="f1aa920c-6ab1-4ae3-bb20-d7ab45c94102" providerId="ADAL" clId="{36DD92EE-8EDB-42F8-9F2B-472669F7E06B}" dt="2022-10-24T09:27:22.081" v="938" actId="478"/>
          <ac:picMkLst>
            <pc:docMk/>
            <pc:sldMk cId="1575483881" sldId="341"/>
            <ac:picMk id="5" creationId="{2C74627A-2FBA-D9A0-1764-E74597A5FF7D}"/>
          </ac:picMkLst>
        </pc:picChg>
        <pc:picChg chg="add mod ord">
          <ac:chgData name="Bar Weiss" userId="f1aa920c-6ab1-4ae3-bb20-d7ab45c94102" providerId="ADAL" clId="{36DD92EE-8EDB-42F8-9F2B-472669F7E06B}" dt="2022-10-24T09:27:23.227" v="939" actId="22"/>
          <ac:picMkLst>
            <pc:docMk/>
            <pc:sldMk cId="1575483881" sldId="341"/>
            <ac:picMk id="7" creationId="{D242378E-5143-4451-5BFD-73D09A8D3337}"/>
          </ac:picMkLst>
        </pc:picChg>
      </pc:sldChg>
      <pc:sldChg chg="add ord">
        <pc:chgData name="Bar Weiss" userId="f1aa920c-6ab1-4ae3-bb20-d7ab45c94102" providerId="ADAL" clId="{36DD92EE-8EDB-42F8-9F2B-472669F7E06B}" dt="2022-10-24T10:02:02.255" v="1123"/>
        <pc:sldMkLst>
          <pc:docMk/>
          <pc:sldMk cId="1060321424" sldId="342"/>
        </pc:sldMkLst>
      </pc:sldChg>
      <pc:sldChg chg="addSp delSp modSp new mod">
        <pc:chgData name="Bar Weiss" userId="f1aa920c-6ab1-4ae3-bb20-d7ab45c94102" providerId="ADAL" clId="{36DD92EE-8EDB-42F8-9F2B-472669F7E06B}" dt="2022-10-24T10:17:37.807" v="1175"/>
        <pc:sldMkLst>
          <pc:docMk/>
          <pc:sldMk cId="1329417034" sldId="343"/>
        </pc:sldMkLst>
        <pc:spChg chg="mod">
          <ac:chgData name="Bar Weiss" userId="f1aa920c-6ab1-4ae3-bb20-d7ab45c94102" providerId="ADAL" clId="{36DD92EE-8EDB-42F8-9F2B-472669F7E06B}" dt="2022-10-24T10:14:55.626" v="1173" actId="20577"/>
          <ac:spMkLst>
            <pc:docMk/>
            <pc:sldMk cId="1329417034" sldId="343"/>
            <ac:spMk id="2" creationId="{D15BD162-8814-6525-C642-9D044B4DF8E8}"/>
          </ac:spMkLst>
        </pc:spChg>
        <pc:spChg chg="del">
          <ac:chgData name="Bar Weiss" userId="f1aa920c-6ab1-4ae3-bb20-d7ab45c94102" providerId="ADAL" clId="{36DD92EE-8EDB-42F8-9F2B-472669F7E06B}" dt="2022-10-24T10:14:57.466" v="1174" actId="22"/>
          <ac:spMkLst>
            <pc:docMk/>
            <pc:sldMk cId="1329417034" sldId="343"/>
            <ac:spMk id="3" creationId="{F13A9A20-57A5-86AE-C549-D5F2681AE739}"/>
          </ac:spMkLst>
        </pc:spChg>
        <pc:spChg chg="add mod">
          <ac:chgData name="Bar Weiss" userId="f1aa920c-6ab1-4ae3-bb20-d7ab45c94102" providerId="ADAL" clId="{36DD92EE-8EDB-42F8-9F2B-472669F7E06B}" dt="2022-10-24T10:17:37.807" v="1175"/>
          <ac:spMkLst>
            <pc:docMk/>
            <pc:sldMk cId="1329417034" sldId="343"/>
            <ac:spMk id="6" creationId="{89E8186F-73CA-F2C7-26DE-6224F3D59765}"/>
          </ac:spMkLst>
        </pc:spChg>
        <pc:picChg chg="add mod ord">
          <ac:chgData name="Bar Weiss" userId="f1aa920c-6ab1-4ae3-bb20-d7ab45c94102" providerId="ADAL" clId="{36DD92EE-8EDB-42F8-9F2B-472669F7E06B}" dt="2022-10-24T10:14:57.466" v="1174" actId="22"/>
          <ac:picMkLst>
            <pc:docMk/>
            <pc:sldMk cId="1329417034" sldId="343"/>
            <ac:picMk id="5" creationId="{2F0AF1AE-E165-D322-E39E-594AEA60403B}"/>
          </ac:picMkLst>
        </pc:picChg>
      </pc:sldChg>
    </pc:docChg>
  </pc:docChgLst>
  <pc:docChgLst>
    <pc:chgData name="Bar Weiss" userId="f1aa920c-6ab1-4ae3-bb20-d7ab45c94102" providerId="ADAL" clId="{879DCCAD-A27A-4118-98BC-44648DAB9CC7}"/>
    <pc:docChg chg="undo custSel addSld modSld">
      <pc:chgData name="Bar Weiss" userId="f1aa920c-6ab1-4ae3-bb20-d7ab45c94102" providerId="ADAL" clId="{879DCCAD-A27A-4118-98BC-44648DAB9CC7}" dt="2022-08-10T12:35:04.110" v="52" actId="1076"/>
      <pc:docMkLst>
        <pc:docMk/>
      </pc:docMkLst>
      <pc:sldChg chg="addSp delSp modSp new mod">
        <pc:chgData name="Bar Weiss" userId="f1aa920c-6ab1-4ae3-bb20-d7ab45c94102" providerId="ADAL" clId="{879DCCAD-A27A-4118-98BC-44648DAB9CC7}" dt="2022-08-10T07:29:58.040" v="31" actId="14100"/>
        <pc:sldMkLst>
          <pc:docMk/>
          <pc:sldMk cId="2112214258" sldId="318"/>
        </pc:sldMkLst>
        <pc:spChg chg="mod">
          <ac:chgData name="Bar Weiss" userId="f1aa920c-6ab1-4ae3-bb20-d7ab45c94102" providerId="ADAL" clId="{879DCCAD-A27A-4118-98BC-44648DAB9CC7}" dt="2022-08-10T06:38:04.634" v="23" actId="20577"/>
          <ac:spMkLst>
            <pc:docMk/>
            <pc:sldMk cId="2112214258" sldId="318"/>
            <ac:spMk id="2" creationId="{AABE443E-833F-2DFF-4E16-FC2C5E30FD7A}"/>
          </ac:spMkLst>
        </pc:spChg>
        <pc:spChg chg="del">
          <ac:chgData name="Bar Weiss" userId="f1aa920c-6ab1-4ae3-bb20-d7ab45c94102" providerId="ADAL" clId="{879DCCAD-A27A-4118-98BC-44648DAB9CC7}" dt="2022-08-10T06:38:08.137" v="24" actId="22"/>
          <ac:spMkLst>
            <pc:docMk/>
            <pc:sldMk cId="2112214258" sldId="318"/>
            <ac:spMk id="3" creationId="{EA87F7BA-F587-B16B-0ACA-D715F09A1F7D}"/>
          </ac:spMkLst>
        </pc:spChg>
        <pc:picChg chg="add mod ord">
          <ac:chgData name="Bar Weiss" userId="f1aa920c-6ab1-4ae3-bb20-d7ab45c94102" providerId="ADAL" clId="{879DCCAD-A27A-4118-98BC-44648DAB9CC7}" dt="2022-08-10T07:29:46.943" v="26" actId="1076"/>
          <ac:picMkLst>
            <pc:docMk/>
            <pc:sldMk cId="2112214258" sldId="318"/>
            <ac:picMk id="5" creationId="{6CD74D35-BC06-3216-8528-D305C523C4FD}"/>
          </ac:picMkLst>
        </pc:picChg>
        <pc:picChg chg="add mod">
          <ac:chgData name="Bar Weiss" userId="f1aa920c-6ab1-4ae3-bb20-d7ab45c94102" providerId="ADAL" clId="{879DCCAD-A27A-4118-98BC-44648DAB9CC7}" dt="2022-08-10T07:29:58.040" v="31" actId="14100"/>
          <ac:picMkLst>
            <pc:docMk/>
            <pc:sldMk cId="2112214258" sldId="318"/>
            <ac:picMk id="7" creationId="{521E7BB7-2008-69D4-D131-32BEA2489DCF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2:42.735" v="44" actId="1076"/>
        <pc:sldMkLst>
          <pc:docMk/>
          <pc:sldMk cId="3986986560" sldId="319"/>
        </pc:sldMkLst>
        <pc:spChg chg="add del mod">
          <ac:chgData name="Bar Weiss" userId="f1aa920c-6ab1-4ae3-bb20-d7ab45c94102" providerId="ADAL" clId="{879DCCAD-A27A-4118-98BC-44648DAB9CC7}" dt="2022-08-10T12:30:36.534" v="36" actId="22"/>
          <ac:spMkLst>
            <pc:docMk/>
            <pc:sldMk cId="3986986560" sldId="319"/>
            <ac:spMk id="4" creationId="{B7AB1BE3-43F4-A3B5-A316-FD3774E13117}"/>
          </ac:spMkLst>
        </pc:spChg>
        <pc:picChg chg="del">
          <ac:chgData name="Bar Weiss" userId="f1aa920c-6ab1-4ae3-bb20-d7ab45c94102" providerId="ADAL" clId="{879DCCAD-A27A-4118-98BC-44648DAB9CC7}" dt="2022-08-10T12:30:35.518" v="35" actId="478"/>
          <ac:picMkLst>
            <pc:docMk/>
            <pc:sldMk cId="3986986560" sldId="319"/>
            <ac:picMk id="5" creationId="{6CD74D35-BC06-3216-8528-D305C523C4FD}"/>
          </ac:picMkLst>
        </pc:picChg>
        <pc:picChg chg="add del">
          <ac:chgData name="Bar Weiss" userId="f1aa920c-6ab1-4ae3-bb20-d7ab45c94102" providerId="ADAL" clId="{879DCCAD-A27A-4118-98BC-44648DAB9CC7}" dt="2022-08-10T12:32:35.669" v="40" actId="478"/>
          <ac:picMkLst>
            <pc:docMk/>
            <pc:sldMk cId="3986986560" sldId="319"/>
            <ac:picMk id="7" creationId="{521E7BB7-2008-69D4-D131-32BEA2489DCF}"/>
          </ac:picMkLst>
        </pc:picChg>
        <pc:picChg chg="add mod ord">
          <ac:chgData name="Bar Weiss" userId="f1aa920c-6ab1-4ae3-bb20-d7ab45c94102" providerId="ADAL" clId="{879DCCAD-A27A-4118-98BC-44648DAB9CC7}" dt="2022-08-10T12:30:48.665" v="39" actId="1076"/>
          <ac:picMkLst>
            <pc:docMk/>
            <pc:sldMk cId="3986986560" sldId="319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2:42.735" v="44" actId="1076"/>
          <ac:picMkLst>
            <pc:docMk/>
            <pc:sldMk cId="3986986560" sldId="319"/>
            <ac:picMk id="10" creationId="{67C3A6CF-2F19-AC63-AB4B-F4F29E31A523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5:04.110" v="52" actId="1076"/>
        <pc:sldMkLst>
          <pc:docMk/>
          <pc:sldMk cId="3849826883" sldId="320"/>
        </pc:sldMkLst>
        <pc:spChg chg="add del mod">
          <ac:chgData name="Bar Weiss" userId="f1aa920c-6ab1-4ae3-bb20-d7ab45c94102" providerId="ADAL" clId="{879DCCAD-A27A-4118-98BC-44648DAB9CC7}" dt="2022-08-10T12:34:49.830" v="47" actId="22"/>
          <ac:spMkLst>
            <pc:docMk/>
            <pc:sldMk cId="3849826883" sldId="320"/>
            <ac:spMk id="4" creationId="{FD17D0FA-3556-4408-3B80-2AD48A772C6A}"/>
          </ac:spMkLst>
        </pc:spChg>
        <pc:picChg chg="add mod ord">
          <ac:chgData name="Bar Weiss" userId="f1aa920c-6ab1-4ae3-bb20-d7ab45c94102" providerId="ADAL" clId="{879DCCAD-A27A-4118-98BC-44648DAB9CC7}" dt="2022-08-10T12:34:53.132" v="49" actId="1076"/>
          <ac:picMkLst>
            <pc:docMk/>
            <pc:sldMk cId="3849826883" sldId="320"/>
            <ac:picMk id="6" creationId="{9A7242F4-04A5-380A-DBE4-B68E63E931EF}"/>
          </ac:picMkLst>
        </pc:picChg>
        <pc:picChg chg="del">
          <ac:chgData name="Bar Weiss" userId="f1aa920c-6ab1-4ae3-bb20-d7ab45c94102" providerId="ADAL" clId="{879DCCAD-A27A-4118-98BC-44648DAB9CC7}" dt="2022-08-10T12:34:48.803" v="46" actId="478"/>
          <ac:picMkLst>
            <pc:docMk/>
            <pc:sldMk cId="3849826883" sldId="320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5:04.110" v="52" actId="1076"/>
          <ac:picMkLst>
            <pc:docMk/>
            <pc:sldMk cId="3849826883" sldId="320"/>
            <ac:picMk id="9" creationId="{D461E491-8442-FD66-8E09-9ABE13BF6660}"/>
          </ac:picMkLst>
        </pc:picChg>
        <pc:picChg chg="del">
          <ac:chgData name="Bar Weiss" userId="f1aa920c-6ab1-4ae3-bb20-d7ab45c94102" providerId="ADAL" clId="{879DCCAD-A27A-4118-98BC-44648DAB9CC7}" dt="2022-08-10T12:34:54.165" v="50" actId="478"/>
          <ac:picMkLst>
            <pc:docMk/>
            <pc:sldMk cId="3849826883" sldId="320"/>
            <ac:picMk id="10" creationId="{67C3A6CF-2F19-AC63-AB4B-F4F29E31A523}"/>
          </ac:picMkLst>
        </pc:picChg>
      </pc:sldChg>
    </pc:docChg>
  </pc:docChgLst>
  <pc:docChgLst>
    <pc:chgData name="Bar Weiss" userId="f1aa920c-6ab1-4ae3-bb20-d7ab45c94102" providerId="ADAL" clId="{8CA9D61D-9126-4572-92CB-A409064E7EDF}"/>
    <pc:docChg chg="undo custSel addSld modSld sldOrd addMainMaster delMainMaster">
      <pc:chgData name="Bar Weiss" userId="f1aa920c-6ab1-4ae3-bb20-d7ab45c94102" providerId="ADAL" clId="{8CA9D61D-9126-4572-92CB-A409064E7EDF}" dt="2022-05-22T07:37:21.068" v="3523" actId="26606"/>
      <pc:docMkLst>
        <pc:docMk/>
      </pc:docMkLst>
      <pc:sldChg chg="addSp delSp modSp new mod ord setBg modClrScheme chgLayout">
        <pc:chgData name="Bar Weiss" userId="f1aa920c-6ab1-4ae3-bb20-d7ab45c94102" providerId="ADAL" clId="{8CA9D61D-9126-4572-92CB-A409064E7EDF}" dt="2022-05-14T14:49:22.291" v="2956"/>
        <pc:sldMkLst>
          <pc:docMk/>
          <pc:sldMk cId="574949946" sldId="256"/>
        </pc:sldMkLst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2" creationId="{C0C40B6E-142E-C374-8EA3-118BB1CB165F}"/>
          </ac:spMkLst>
        </pc:spChg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3" creationId="{212EDA2C-6915-48AE-DEC3-16B546A5D12A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4" creationId="{D7E3D867-9002-AFBE-D75E-BB2B9CFFB329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5" creationId="{13C00A1B-314D-1768-D7A3-1E3C81AEF5DC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" creationId="{858E033C-9405-F8B3-2D2E-CB134E0A7F65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7" creationId="{2C548A23-8D89-1A13-51BD-93FB26897510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4" creationId="{13B6DAC6-0186-4D62-AD69-90B9C0411EA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6" creationId="{8BD06E9B-D0BF-47A6-AE6D-EAD49312804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51" creationId="{429C64BC-8915-422E-9361-EE04C48FFD40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3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4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6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8" creationId="{3FCFB1DE-0B7E-48CC-BA90-B2AB0889F9D6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9" creationId="{665DBBEF-238B-476B-96AB-8AAC3224ECEA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1" creationId="{3FCFB1DE-0B7E-48CC-BA90-B2AB0889F9D6}"/>
          </ac:spMkLst>
        </pc:spChg>
        <pc:grpChg chg="add del">
          <ac:chgData name="Bar Weiss" userId="f1aa920c-6ab1-4ae3-bb20-d7ab45c94102" providerId="ADAL" clId="{8CA9D61D-9126-4572-92CB-A409064E7EDF}" dt="2022-05-12T11:37:56.310" v="92" actId="26606"/>
          <ac:grpSpMkLst>
            <pc:docMk/>
            <pc:sldMk cId="574949946" sldId="256"/>
            <ac:grpSpMk id="18" creationId="{A0297160-077C-4B0C-9F1E-6519CEDB84C4}"/>
          </ac:grpSpMkLst>
        </pc:grpChg>
        <pc:picChg chg="add mod">
          <ac:chgData name="Bar Weiss" userId="f1aa920c-6ab1-4ae3-bb20-d7ab45c94102" providerId="ADAL" clId="{8CA9D61D-9126-4572-92CB-A409064E7EDF}" dt="2022-05-12T12:01:37.967" v="772" actId="26606"/>
          <ac:picMkLst>
            <pc:docMk/>
            <pc:sldMk cId="574949946" sldId="256"/>
            <ac:picMk id="9" creationId="{AC911CFE-41CF-BF6E-03C2-B4669DC72780}"/>
          </ac:picMkLst>
        </pc:picChg>
      </pc:sldChg>
      <pc:sldChg chg="modSp new mod">
        <pc:chgData name="Bar Weiss" userId="f1aa920c-6ab1-4ae3-bb20-d7ab45c94102" providerId="ADAL" clId="{8CA9D61D-9126-4572-92CB-A409064E7EDF}" dt="2022-05-12T11:46:00.092" v="373" actId="20577"/>
        <pc:sldMkLst>
          <pc:docMk/>
          <pc:sldMk cId="3160854096" sldId="257"/>
        </pc:sldMkLst>
        <pc:spChg chg="mod">
          <ac:chgData name="Bar Weiss" userId="f1aa920c-6ab1-4ae3-bb20-d7ab45c94102" providerId="ADAL" clId="{8CA9D61D-9126-4572-92CB-A409064E7EDF}" dt="2022-05-12T11:38:17.554" v="109" actId="20577"/>
          <ac:spMkLst>
            <pc:docMk/>
            <pc:sldMk cId="3160854096" sldId="257"/>
            <ac:spMk id="2" creationId="{81C37BAD-73B9-66A5-3E95-023A8BE7C105}"/>
          </ac:spMkLst>
        </pc:spChg>
        <pc:spChg chg="mod">
          <ac:chgData name="Bar Weiss" userId="f1aa920c-6ab1-4ae3-bb20-d7ab45c94102" providerId="ADAL" clId="{8CA9D61D-9126-4572-92CB-A409064E7EDF}" dt="2022-05-12T11:46:00.092" v="373" actId="20577"/>
          <ac:spMkLst>
            <pc:docMk/>
            <pc:sldMk cId="3160854096" sldId="257"/>
            <ac:spMk id="3" creationId="{A0A29DE0-C187-AE4A-495A-E850A4783DA2}"/>
          </ac:spMkLst>
        </pc:spChg>
      </pc:sldChg>
      <pc:sldChg chg="addSp modSp new mod">
        <pc:chgData name="Bar Weiss" userId="f1aa920c-6ab1-4ae3-bb20-d7ab45c94102" providerId="ADAL" clId="{8CA9D61D-9126-4572-92CB-A409064E7EDF}" dt="2022-05-12T16:25:05.740" v="1850" actId="5793"/>
        <pc:sldMkLst>
          <pc:docMk/>
          <pc:sldMk cId="3205763020" sldId="258"/>
        </pc:sldMkLst>
        <pc:spChg chg="mod">
          <ac:chgData name="Bar Weiss" userId="f1aa920c-6ab1-4ae3-bb20-d7ab45c94102" providerId="ADAL" clId="{8CA9D61D-9126-4572-92CB-A409064E7EDF}" dt="2022-05-12T12:03:40.425" v="849" actId="20577"/>
          <ac:spMkLst>
            <pc:docMk/>
            <pc:sldMk cId="3205763020" sldId="258"/>
            <ac:spMk id="2" creationId="{E192412B-9354-D6D1-0169-83497FCC2CF3}"/>
          </ac:spMkLst>
        </pc:spChg>
        <pc:spChg chg="mod">
          <ac:chgData name="Bar Weiss" userId="f1aa920c-6ab1-4ae3-bb20-d7ab45c94102" providerId="ADAL" clId="{8CA9D61D-9126-4572-92CB-A409064E7EDF}" dt="2022-05-12T16:25:05.740" v="1850" actId="5793"/>
          <ac:spMkLst>
            <pc:docMk/>
            <pc:sldMk cId="3205763020" sldId="258"/>
            <ac:spMk id="3" creationId="{23EEC8AA-3028-5353-DEAB-40853F7180CB}"/>
          </ac:spMkLst>
        </pc:spChg>
        <pc:spChg chg="add mod">
          <ac:chgData name="Bar Weiss" userId="f1aa920c-6ab1-4ae3-bb20-d7ab45c94102" providerId="ADAL" clId="{8CA9D61D-9126-4572-92CB-A409064E7EDF}" dt="2022-05-12T11:52:36.865" v="537" actId="404"/>
          <ac:spMkLst>
            <pc:docMk/>
            <pc:sldMk cId="3205763020" sldId="258"/>
            <ac:spMk id="4" creationId="{07F34B40-05A8-D950-D044-34CBCC56752D}"/>
          </ac:spMkLst>
        </pc:spChg>
        <pc:picChg chg="add mod ord">
          <ac:chgData name="Bar Weiss" userId="f1aa920c-6ab1-4ae3-bb20-d7ab45c94102" providerId="ADAL" clId="{8CA9D61D-9126-4572-92CB-A409064E7EDF}" dt="2022-05-12T12:02:48.031" v="805" actId="167"/>
          <ac:picMkLst>
            <pc:docMk/>
            <pc:sldMk cId="3205763020" sldId="258"/>
            <ac:picMk id="6" creationId="{A8AC692C-7412-961C-6467-2C40B327F670}"/>
          </ac:picMkLst>
        </pc:picChg>
        <pc:picChg chg="add mod">
          <ac:chgData name="Bar Weiss" userId="f1aa920c-6ab1-4ae3-bb20-d7ab45c94102" providerId="ADAL" clId="{8CA9D61D-9126-4572-92CB-A409064E7EDF}" dt="2022-05-12T12:03:26.866" v="845" actId="1076"/>
          <ac:picMkLst>
            <pc:docMk/>
            <pc:sldMk cId="3205763020" sldId="258"/>
            <ac:picMk id="8" creationId="{7B299F09-4F1F-CE11-FD4C-82946B3EB1E9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4T11:11:52.667" v="1904"/>
        <pc:sldMkLst>
          <pc:docMk/>
          <pc:sldMk cId="3835662561" sldId="259"/>
        </pc:sldMkLst>
        <pc:spChg chg="mod">
          <ac:chgData name="Bar Weiss" userId="f1aa920c-6ab1-4ae3-bb20-d7ab45c94102" providerId="ADAL" clId="{8CA9D61D-9126-4572-92CB-A409064E7EDF}" dt="2022-05-12T12:04:20.308" v="896" actId="20577"/>
          <ac:spMkLst>
            <pc:docMk/>
            <pc:sldMk cId="3835662561" sldId="259"/>
            <ac:spMk id="2" creationId="{3C98DDAF-9B1F-08C1-0E1E-C369016FDE42}"/>
          </ac:spMkLst>
        </pc:spChg>
        <pc:spChg chg="mod">
          <ac:chgData name="Bar Weiss" userId="f1aa920c-6ab1-4ae3-bb20-d7ab45c94102" providerId="ADAL" clId="{8CA9D61D-9126-4572-92CB-A409064E7EDF}" dt="2022-05-14T11:11:52.667" v="1904"/>
          <ac:spMkLst>
            <pc:docMk/>
            <pc:sldMk cId="3835662561" sldId="259"/>
            <ac:spMk id="3" creationId="{8EDA5B09-E836-A182-BE14-734F8BBD3509}"/>
          </ac:spMkLst>
        </pc:spChg>
        <pc:spChg chg="add mod">
          <ac:chgData name="Bar Weiss" userId="f1aa920c-6ab1-4ae3-bb20-d7ab45c94102" providerId="ADAL" clId="{8CA9D61D-9126-4572-92CB-A409064E7EDF}" dt="2022-05-12T12:35:56.862" v="1498" actId="207"/>
          <ac:spMkLst>
            <pc:docMk/>
            <pc:sldMk cId="3835662561" sldId="259"/>
            <ac:spMk id="4" creationId="{478A2D37-238C-AD05-A9C8-6C5FA60D62F2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5" creationId="{C02B09C9-5FB4-9F7F-1961-EB0BC56583F4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6" creationId="{5A4B4216-9CBA-7506-96D4-B6E856A2A76C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7" creationId="{E267EAB3-1C60-3B40-9C6E-015DFDE351FB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8" creationId="{E0D0DB15-5F9E-E545-81F6-0B5CAA8EBC96}"/>
          </ac:spMkLst>
        </pc:spChg>
        <pc:spChg chg="add del mod">
          <ac:chgData name="Bar Weiss" userId="f1aa920c-6ab1-4ae3-bb20-d7ab45c94102" providerId="ADAL" clId="{8CA9D61D-9126-4572-92CB-A409064E7EDF}" dt="2022-05-12T12:20:11.220" v="1112" actId="478"/>
          <ac:spMkLst>
            <pc:docMk/>
            <pc:sldMk cId="3835662561" sldId="259"/>
            <ac:spMk id="9" creationId="{4ACE6978-BC90-D840-C026-BB65F409E7E6}"/>
          </ac:spMkLst>
        </pc:spChg>
        <pc:spChg chg="add del mod">
          <ac:chgData name="Bar Weiss" userId="f1aa920c-6ab1-4ae3-bb20-d7ab45c94102" providerId="ADAL" clId="{8CA9D61D-9126-4572-92CB-A409064E7EDF}" dt="2022-05-12T12:20:25.146" v="1113" actId="478"/>
          <ac:spMkLst>
            <pc:docMk/>
            <pc:sldMk cId="3835662561" sldId="259"/>
            <ac:spMk id="10" creationId="{773BC00B-2961-8B21-DCB2-E07BA65D4751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3" creationId="{B0F5FFCA-DDD8-0206-027F-877C971B1AD3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4" creationId="{05D5EF6E-94F5-4846-D9D0-B862C7177BE8}"/>
          </ac:spMkLst>
        </pc:spChg>
        <pc:spChg chg="add mod">
          <ac:chgData name="Bar Weiss" userId="f1aa920c-6ab1-4ae3-bb20-d7ab45c94102" providerId="ADAL" clId="{8CA9D61D-9126-4572-92CB-A409064E7EDF}" dt="2022-05-12T12:23:58.759" v="1209" actId="1076"/>
          <ac:spMkLst>
            <pc:docMk/>
            <pc:sldMk cId="3835662561" sldId="259"/>
            <ac:spMk id="15" creationId="{873E8D7A-7BD3-8DDA-26FE-311472DA3AD0}"/>
          </ac:spMkLst>
        </pc:spChg>
        <pc:spChg chg="add mod">
          <ac:chgData name="Bar Weiss" userId="f1aa920c-6ab1-4ae3-bb20-d7ab45c94102" providerId="ADAL" clId="{8CA9D61D-9126-4572-92CB-A409064E7EDF}" dt="2022-05-12T12:33:59.996" v="1495" actId="1076"/>
          <ac:spMkLst>
            <pc:docMk/>
            <pc:sldMk cId="3835662561" sldId="259"/>
            <ac:spMk id="16" creationId="{1D4F448F-939A-16DE-97EB-5E9B4EE041E1}"/>
          </ac:spMkLst>
        </pc:spChg>
        <pc:cxnChg chg="add mod">
          <ac:chgData name="Bar Weiss" userId="f1aa920c-6ab1-4ae3-bb20-d7ab45c94102" providerId="ADAL" clId="{8CA9D61D-9126-4572-92CB-A409064E7EDF}" dt="2022-05-12T12:23:11.421" v="1192" actId="1076"/>
          <ac:cxnSpMkLst>
            <pc:docMk/>
            <pc:sldMk cId="3835662561" sldId="259"/>
            <ac:cxnSpMk id="12" creationId="{4BBE2A71-E443-5773-CA18-5316CEC7FFFE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1:30:44.074" v="2684" actId="1076"/>
        <pc:sldMkLst>
          <pc:docMk/>
          <pc:sldMk cId="1272596839" sldId="260"/>
        </pc:sldMkLst>
        <pc:spChg chg="mod">
          <ac:chgData name="Bar Weiss" userId="f1aa920c-6ab1-4ae3-bb20-d7ab45c94102" providerId="ADAL" clId="{8CA9D61D-9126-4572-92CB-A409064E7EDF}" dt="2022-05-14T11:13:18.633" v="2000" actId="20577"/>
          <ac:spMkLst>
            <pc:docMk/>
            <pc:sldMk cId="1272596839" sldId="260"/>
            <ac:spMk id="2" creationId="{133D4FCE-D5F2-4040-BC67-678BF7B5B843}"/>
          </ac:spMkLst>
        </pc:spChg>
        <pc:spChg chg="mod">
          <ac:chgData name="Bar Weiss" userId="f1aa920c-6ab1-4ae3-bb20-d7ab45c94102" providerId="ADAL" clId="{8CA9D61D-9126-4572-92CB-A409064E7EDF}" dt="2022-05-14T11:28:31.388" v="2676" actId="20577"/>
          <ac:spMkLst>
            <pc:docMk/>
            <pc:sldMk cId="1272596839" sldId="260"/>
            <ac:spMk id="3" creationId="{5AFBD28D-0BAE-69E1-6EA7-6313ECE32475}"/>
          </ac:spMkLst>
        </pc:spChg>
        <pc:picChg chg="add del mod">
          <ac:chgData name="Bar Weiss" userId="f1aa920c-6ab1-4ae3-bb20-d7ab45c94102" providerId="ADAL" clId="{8CA9D61D-9126-4572-92CB-A409064E7EDF}" dt="2022-05-14T10:32:26.195" v="1868" actId="478"/>
          <ac:picMkLst>
            <pc:docMk/>
            <pc:sldMk cId="1272596839" sldId="260"/>
            <ac:picMk id="5" creationId="{D9DF1D3A-97FC-9229-D727-5CAAEF35E3AE}"/>
          </ac:picMkLst>
        </pc:picChg>
        <pc:picChg chg="add del mod">
          <ac:chgData name="Bar Weiss" userId="f1aa920c-6ab1-4ae3-bb20-d7ab45c94102" providerId="ADAL" clId="{8CA9D61D-9126-4572-92CB-A409064E7EDF}" dt="2022-05-14T11:00:56.808" v="1875" actId="478"/>
          <ac:picMkLst>
            <pc:docMk/>
            <pc:sldMk cId="1272596839" sldId="260"/>
            <ac:picMk id="7" creationId="{2EB7FE3A-6E11-BE1E-F0AE-4364DA9575FD}"/>
          </ac:picMkLst>
        </pc:picChg>
        <pc:picChg chg="add del mod">
          <ac:chgData name="Bar Weiss" userId="f1aa920c-6ab1-4ae3-bb20-d7ab45c94102" providerId="ADAL" clId="{8CA9D61D-9126-4572-92CB-A409064E7EDF}" dt="2022-05-14T11:00:59.146" v="1876" actId="478"/>
          <ac:picMkLst>
            <pc:docMk/>
            <pc:sldMk cId="1272596839" sldId="260"/>
            <ac:picMk id="9" creationId="{B22B61E5-CBFA-01D9-4EAC-95F3BEA376DA}"/>
          </ac:picMkLst>
        </pc:picChg>
        <pc:picChg chg="add del mod">
          <ac:chgData name="Bar Weiss" userId="f1aa920c-6ab1-4ae3-bb20-d7ab45c94102" providerId="ADAL" clId="{8CA9D61D-9126-4572-92CB-A409064E7EDF}" dt="2022-05-14T11:02:18.086" v="1879" actId="478"/>
          <ac:picMkLst>
            <pc:docMk/>
            <pc:sldMk cId="1272596839" sldId="260"/>
            <ac:picMk id="11" creationId="{9486CA0E-3A9A-DE3A-EA67-469C65B6E924}"/>
          </ac:picMkLst>
        </pc:picChg>
        <pc:picChg chg="add del mod">
          <ac:chgData name="Bar Weiss" userId="f1aa920c-6ab1-4ae3-bb20-d7ab45c94102" providerId="ADAL" clId="{8CA9D61D-9126-4572-92CB-A409064E7EDF}" dt="2022-05-14T11:30:16.137" v="2677" actId="478"/>
          <ac:picMkLst>
            <pc:docMk/>
            <pc:sldMk cId="1272596839" sldId="260"/>
            <ac:picMk id="13" creationId="{0DE77731-8B91-ABEF-2B5B-5A3EFCA5B977}"/>
          </ac:picMkLst>
        </pc:picChg>
        <pc:picChg chg="add mod">
          <ac:chgData name="Bar Weiss" userId="f1aa920c-6ab1-4ae3-bb20-d7ab45c94102" providerId="ADAL" clId="{8CA9D61D-9126-4572-92CB-A409064E7EDF}" dt="2022-05-14T11:09:18.955" v="1891" actId="1076"/>
          <ac:picMkLst>
            <pc:docMk/>
            <pc:sldMk cId="1272596839" sldId="260"/>
            <ac:picMk id="15" creationId="{355FEF0B-A0EB-3CA5-2E1A-C036E8630906}"/>
          </ac:picMkLst>
        </pc:picChg>
        <pc:picChg chg="add del mod">
          <ac:chgData name="Bar Weiss" userId="f1aa920c-6ab1-4ae3-bb20-d7ab45c94102" providerId="ADAL" clId="{8CA9D61D-9126-4572-92CB-A409064E7EDF}" dt="2022-05-14T11:30:22.394" v="2680" actId="478"/>
          <ac:picMkLst>
            <pc:docMk/>
            <pc:sldMk cId="1272596839" sldId="260"/>
            <ac:picMk id="17" creationId="{EC32AFDB-6C5E-1B79-57AA-CA97F2D50B07}"/>
          </ac:picMkLst>
        </pc:picChg>
        <pc:picChg chg="add mod">
          <ac:chgData name="Bar Weiss" userId="f1aa920c-6ab1-4ae3-bb20-d7ab45c94102" providerId="ADAL" clId="{8CA9D61D-9126-4572-92CB-A409064E7EDF}" dt="2022-05-14T11:30:44.074" v="2684" actId="1076"/>
          <ac:picMkLst>
            <pc:docMk/>
            <pc:sldMk cId="1272596839" sldId="260"/>
            <ac:picMk id="19" creationId="{F5FDEFF2-81E2-03EB-F1F3-A51903FF3BA1}"/>
          </ac:picMkLst>
        </pc:picChg>
      </pc:sldChg>
      <pc:sldChg chg="addSp delSp modSp new mod setBg">
        <pc:chgData name="Bar Weiss" userId="f1aa920c-6ab1-4ae3-bb20-d7ab45c94102" providerId="ADAL" clId="{8CA9D61D-9126-4572-92CB-A409064E7EDF}" dt="2022-05-14T14:55:08.453" v="2966" actId="14100"/>
        <pc:sldMkLst>
          <pc:docMk/>
          <pc:sldMk cId="1793302051" sldId="261"/>
        </pc:sldMkLst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3" creationId="{1C6A15BE-B806-844A-9BB4-1FB22582F514}"/>
          </ac:spMkLst>
        </pc:spChg>
        <pc:spChg chg="add mod">
          <ac:chgData name="Bar Weiss" userId="f1aa920c-6ab1-4ae3-bb20-d7ab45c94102" providerId="ADAL" clId="{8CA9D61D-9126-4572-92CB-A409064E7EDF}" dt="2022-05-14T11:33:36.319" v="2694" actId="11530"/>
          <ac:spMkLst>
            <pc:docMk/>
            <pc:sldMk cId="1793302051" sldId="261"/>
            <ac:spMk id="4" creationId="{294987E1-181C-6566-7A3F-D65806459921}"/>
          </ac:spMkLst>
        </pc:spChg>
        <pc:spChg chg="add del">
          <ac:chgData name="Bar Weiss" userId="f1aa920c-6ab1-4ae3-bb20-d7ab45c94102" providerId="ADAL" clId="{8CA9D61D-9126-4572-92CB-A409064E7EDF}" dt="2022-05-14T11:34:06.455" v="2699" actId="478"/>
          <ac:spMkLst>
            <pc:docMk/>
            <pc:sldMk cId="1793302051" sldId="261"/>
            <ac:spMk id="6" creationId="{AE4D1987-B1A9-B1A7-3D0E-A8C4A05D1EE4}"/>
          </ac:spMkLst>
        </pc:spChg>
        <pc:spChg chg="add mod">
          <ac:chgData name="Bar Weiss" userId="f1aa920c-6ab1-4ae3-bb20-d7ab45c94102" providerId="ADAL" clId="{8CA9D61D-9126-4572-92CB-A409064E7EDF}" dt="2022-05-14T11:34:29.890" v="2704" actId="1076"/>
          <ac:spMkLst>
            <pc:docMk/>
            <pc:sldMk cId="1793302051" sldId="261"/>
            <ac:spMk id="7" creationId="{1B1032A7-37C7-F3D5-19C5-3D64FA37EC70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8" creationId="{FA2E39B7-17D8-4009-A8BA-9E8D8EC1B4C9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9" creationId="{F13C74B1-5B17-4795-BED0-7140497B445A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10" creationId="{967EEEC4-6120-428D-8FB5-916920AECC74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11" creationId="{3FCFB1DE-0B7E-48CC-BA90-B2AB0889F9D6}"/>
          </ac:spMkLst>
        </pc:spChg>
        <pc:spChg chg="add mod">
          <ac:chgData name="Bar Weiss" userId="f1aa920c-6ab1-4ae3-bb20-d7ab45c94102" providerId="ADAL" clId="{8CA9D61D-9126-4572-92CB-A409064E7EDF}" dt="2022-05-14T14:55:08.453" v="2966" actId="14100"/>
          <ac:spMkLst>
            <pc:docMk/>
            <pc:sldMk cId="1793302051" sldId="261"/>
            <ac:spMk id="12" creationId="{7AA4E4BE-DA0C-1E82-113B-BC94506280EE}"/>
          </ac:spMkLst>
        </pc:spChg>
        <pc:spChg chg="add mod">
          <ac:chgData name="Bar Weiss" userId="f1aa920c-6ab1-4ae3-bb20-d7ab45c94102" providerId="ADAL" clId="{8CA9D61D-9126-4572-92CB-A409064E7EDF}" dt="2022-05-14T11:34:49.510" v="2708" actId="1076"/>
          <ac:spMkLst>
            <pc:docMk/>
            <pc:sldMk cId="1793302051" sldId="261"/>
            <ac:spMk id="13" creationId="{4CB39964-77B5-84C5-4E8D-A67E2B994346}"/>
          </ac:spMkLst>
        </pc:spChg>
        <pc:spChg chg="add mod">
          <ac:chgData name="Bar Weiss" userId="f1aa920c-6ab1-4ae3-bb20-d7ab45c94102" providerId="ADAL" clId="{8CA9D61D-9126-4572-92CB-A409064E7EDF}" dt="2022-05-14T11:36:13.114" v="2756" actId="1076"/>
          <ac:spMkLst>
            <pc:docMk/>
            <pc:sldMk cId="1793302051" sldId="261"/>
            <ac:spMk id="17" creationId="{4A62BD23-2C73-66D3-2E67-43AD9E299E4D}"/>
          </ac:spMkLst>
        </pc:spChg>
        <pc:picChg chg="add del">
          <ac:chgData name="Bar Weiss" userId="f1aa920c-6ab1-4ae3-bb20-d7ab45c94102" providerId="ADAL" clId="{8CA9D61D-9126-4572-92CB-A409064E7EDF}" dt="2022-05-14T11:31:47.700" v="2686" actId="26606"/>
          <ac:picMkLst>
            <pc:docMk/>
            <pc:sldMk cId="1793302051" sldId="261"/>
            <ac:picMk id="5" creationId="{50D908E6-BEC0-4353-4BDF-A5CBDE061409}"/>
          </ac:picMkLst>
        </pc:picChg>
        <pc:cxnChg chg="add mod">
          <ac:chgData name="Bar Weiss" userId="f1aa920c-6ab1-4ae3-bb20-d7ab45c94102" providerId="ADAL" clId="{8CA9D61D-9126-4572-92CB-A409064E7EDF}" dt="2022-05-14T11:36:10.176" v="2755" actId="1076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5:02:04.053" v="2973" actId="20577"/>
        <pc:sldMkLst>
          <pc:docMk/>
          <pc:sldMk cId="4279710575" sldId="262"/>
        </pc:sldMkLst>
        <pc:spChg chg="mod">
          <ac:chgData name="Bar Weiss" userId="f1aa920c-6ab1-4ae3-bb20-d7ab45c94102" providerId="ADAL" clId="{8CA9D61D-9126-4572-92CB-A409064E7EDF}" dt="2022-05-14T15:02:04.053" v="2973" actId="20577"/>
          <ac:spMkLst>
            <pc:docMk/>
            <pc:sldMk cId="4279710575" sldId="262"/>
            <ac:spMk id="2" creationId="{BCAF4AD9-CB3C-5622-1CFA-65DD96B4D6D7}"/>
          </ac:spMkLst>
        </pc:spChg>
        <pc:spChg chg="del">
          <ac:chgData name="Bar Weiss" userId="f1aa920c-6ab1-4ae3-bb20-d7ab45c94102" providerId="ADAL" clId="{8CA9D61D-9126-4572-92CB-A409064E7EDF}" dt="2022-05-14T11:39:40.461" v="2781" actId="22"/>
          <ac:spMkLst>
            <pc:docMk/>
            <pc:sldMk cId="4279710575" sldId="262"/>
            <ac:spMk id="3" creationId="{B7D492FE-086F-9FFE-83EF-0C59A613D4E4}"/>
          </ac:spMkLst>
        </pc:spChg>
        <pc:picChg chg="add mod ord">
          <ac:chgData name="Bar Weiss" userId="f1aa920c-6ab1-4ae3-bb20-d7ab45c94102" providerId="ADAL" clId="{8CA9D61D-9126-4572-92CB-A409064E7EDF}" dt="2022-05-14T11:41:23.082" v="2823" actId="1076"/>
          <ac:picMkLst>
            <pc:docMk/>
            <pc:sldMk cId="4279710575" sldId="262"/>
            <ac:picMk id="5" creationId="{4BB4D2BE-7A7B-45F9-36D7-70E6B7A5EE6E}"/>
          </ac:picMkLst>
        </pc:picChg>
        <pc:picChg chg="add mod">
          <ac:chgData name="Bar Weiss" userId="f1aa920c-6ab1-4ae3-bb20-d7ab45c94102" providerId="ADAL" clId="{8CA9D61D-9126-4572-92CB-A409064E7EDF}" dt="2022-05-14T11:41:20.904" v="2822" actId="1076"/>
          <ac:picMkLst>
            <pc:docMk/>
            <pc:sldMk cId="4279710575" sldId="262"/>
            <ac:picMk id="7" creationId="{CC0469C6-168A-E963-494E-54F523ACB8D9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5:01:48.270" v="2972" actId="113"/>
        <pc:sldMkLst>
          <pc:docMk/>
          <pc:sldMk cId="294443518" sldId="263"/>
        </pc:sldMkLst>
        <pc:spChg chg="mod">
          <ac:chgData name="Bar Weiss" userId="f1aa920c-6ab1-4ae3-bb20-d7ab45c94102" providerId="ADAL" clId="{8CA9D61D-9126-4572-92CB-A409064E7EDF}" dt="2022-05-14T15:01:48.270" v="2972" actId="113"/>
          <ac:spMkLst>
            <pc:docMk/>
            <pc:sldMk cId="294443518" sldId="263"/>
            <ac:spMk id="2" creationId="{9CDFF06C-4982-8D34-1919-6524A6382769}"/>
          </ac:spMkLst>
        </pc:spChg>
        <pc:spChg chg="del">
          <ac:chgData name="Bar Weiss" userId="f1aa920c-6ab1-4ae3-bb20-d7ab45c94102" providerId="ADAL" clId="{8CA9D61D-9126-4572-92CB-A409064E7EDF}" dt="2022-05-14T11:43:28.660" v="2898" actId="22"/>
          <ac:spMkLst>
            <pc:docMk/>
            <pc:sldMk cId="294443518" sldId="263"/>
            <ac:spMk id="3" creationId="{55E0CC90-D259-48DB-74FD-8CA808A7E8EF}"/>
          </ac:spMkLst>
        </pc:spChg>
        <pc:picChg chg="add mod ord">
          <ac:chgData name="Bar Weiss" userId="f1aa920c-6ab1-4ae3-bb20-d7ab45c94102" providerId="ADAL" clId="{8CA9D61D-9126-4572-92CB-A409064E7EDF}" dt="2022-05-14T11:43:48.992" v="2903" actId="1076"/>
          <ac:picMkLst>
            <pc:docMk/>
            <pc:sldMk cId="294443518" sldId="263"/>
            <ac:picMk id="5" creationId="{A92B80E0-BF82-AED4-A7DA-5BBD45764420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4:54:11.349" v="2962" actId="14100"/>
        <pc:sldMkLst>
          <pc:docMk/>
          <pc:sldMk cId="1738141009" sldId="264"/>
        </pc:sldMkLst>
        <pc:spChg chg="mod">
          <ac:chgData name="Bar Weiss" userId="f1aa920c-6ab1-4ae3-bb20-d7ab45c94102" providerId="ADAL" clId="{8CA9D61D-9126-4572-92CB-A409064E7EDF}" dt="2022-05-14T11:44:34.624" v="2937" actId="20577"/>
          <ac:spMkLst>
            <pc:docMk/>
            <pc:sldMk cId="1738141009" sldId="264"/>
            <ac:spMk id="2" creationId="{C3045578-102F-9B11-A376-6F018540CF0E}"/>
          </ac:spMkLst>
        </pc:spChg>
        <pc:spChg chg="del">
          <ac:chgData name="Bar Weiss" userId="f1aa920c-6ab1-4ae3-bb20-d7ab45c94102" providerId="ADAL" clId="{8CA9D61D-9126-4572-92CB-A409064E7EDF}" dt="2022-05-14T11:44:40.577" v="2938" actId="22"/>
          <ac:spMkLst>
            <pc:docMk/>
            <pc:sldMk cId="1738141009" sldId="264"/>
            <ac:spMk id="3" creationId="{FD4D79B8-8BE9-58B5-36B5-A68F30A55BBF}"/>
          </ac:spMkLst>
        </pc:spChg>
        <pc:picChg chg="add mod ord">
          <ac:chgData name="Bar Weiss" userId="f1aa920c-6ab1-4ae3-bb20-d7ab45c94102" providerId="ADAL" clId="{8CA9D61D-9126-4572-92CB-A409064E7EDF}" dt="2022-05-14T14:54:05.797" v="2961" actId="14100"/>
          <ac:picMkLst>
            <pc:docMk/>
            <pc:sldMk cId="1738141009" sldId="264"/>
            <ac:picMk id="5" creationId="{E1EBBF9A-74C3-1C61-B486-9124429575FD}"/>
          </ac:picMkLst>
        </pc:picChg>
        <pc:picChg chg="add mod">
          <ac:chgData name="Bar Weiss" userId="f1aa920c-6ab1-4ae3-bb20-d7ab45c94102" providerId="ADAL" clId="{8CA9D61D-9126-4572-92CB-A409064E7EDF}" dt="2022-05-14T14:54:11.349" v="2962" actId="14100"/>
          <ac:picMkLst>
            <pc:docMk/>
            <pc:sldMk cId="1738141009" sldId="264"/>
            <ac:picMk id="7" creationId="{E64EAF84-7B1E-F1BD-222F-51561D1CD3CE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5T08:28:04.735" v="3180" actId="14100"/>
        <pc:sldMkLst>
          <pc:docMk/>
          <pc:sldMk cId="3350380591" sldId="265"/>
        </pc:sldMkLst>
        <pc:spChg chg="mod">
          <ac:chgData name="Bar Weiss" userId="f1aa920c-6ab1-4ae3-bb20-d7ab45c94102" providerId="ADAL" clId="{8CA9D61D-9126-4572-92CB-A409064E7EDF}" dt="2022-05-15T08:03:08.310" v="2992" actId="20577"/>
          <ac:spMkLst>
            <pc:docMk/>
            <pc:sldMk cId="3350380591" sldId="265"/>
            <ac:spMk id="2" creationId="{28FFB416-AFD7-DD60-C2A3-780D2A6AA983}"/>
          </ac:spMkLst>
        </pc:spChg>
        <pc:spChg chg="del">
          <ac:chgData name="Bar Weiss" userId="f1aa920c-6ab1-4ae3-bb20-d7ab45c94102" providerId="ADAL" clId="{8CA9D61D-9126-4572-92CB-A409064E7EDF}" dt="2022-05-15T08:03:09.788" v="2993" actId="22"/>
          <ac:spMkLst>
            <pc:docMk/>
            <pc:sldMk cId="3350380591" sldId="265"/>
            <ac:spMk id="3" creationId="{6F5DA859-BF3B-97AC-EEF2-85BD234E0C64}"/>
          </ac:spMkLst>
        </pc:spChg>
        <pc:spChg chg="add del mod">
          <ac:chgData name="Bar Weiss" userId="f1aa920c-6ab1-4ae3-bb20-d7ab45c94102" providerId="ADAL" clId="{8CA9D61D-9126-4572-92CB-A409064E7EDF}" dt="2022-05-15T08:06:32.302" v="2998" actId="478"/>
          <ac:spMkLst>
            <pc:docMk/>
            <pc:sldMk cId="3350380591" sldId="265"/>
            <ac:spMk id="9" creationId="{07D5CAD8-5EE6-5DF9-0940-84540AA12A98}"/>
          </ac:spMkLst>
        </pc:spChg>
        <pc:picChg chg="add del mod ord">
          <ac:chgData name="Bar Weiss" userId="f1aa920c-6ab1-4ae3-bb20-d7ab45c94102" providerId="ADAL" clId="{8CA9D61D-9126-4572-92CB-A409064E7EDF}" dt="2022-05-15T08:06:26.993" v="2997" actId="478"/>
          <ac:picMkLst>
            <pc:docMk/>
            <pc:sldMk cId="3350380591" sldId="265"/>
            <ac:picMk id="5" creationId="{09276DDC-5023-9AE8-D448-59016BA82667}"/>
          </ac:picMkLst>
        </pc:picChg>
        <pc:picChg chg="add mod">
          <ac:chgData name="Bar Weiss" userId="f1aa920c-6ab1-4ae3-bb20-d7ab45c94102" providerId="ADAL" clId="{8CA9D61D-9126-4572-92CB-A409064E7EDF}" dt="2022-05-15T08:27:59.939" v="3178" actId="1076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8CA9D61D-9126-4572-92CB-A409064E7EDF}" dt="2022-05-15T08:28:04.735" v="3180" actId="14100"/>
          <ac:picMkLst>
            <pc:docMk/>
            <pc:sldMk cId="3350380591" sldId="265"/>
            <ac:picMk id="11" creationId="{F4C6F14C-D8D1-A5CC-3AED-DA8D1E195B29}"/>
          </ac:picMkLst>
        </pc:picChg>
      </pc:sldChg>
      <pc:sldChg chg="addSp modSp new mod">
        <pc:chgData name="Bar Weiss" userId="f1aa920c-6ab1-4ae3-bb20-d7ab45c94102" providerId="ADAL" clId="{8CA9D61D-9126-4572-92CB-A409064E7EDF}" dt="2022-05-17T17:42:26.636" v="3185" actId="20577"/>
        <pc:sldMkLst>
          <pc:docMk/>
          <pc:sldMk cId="2873505143" sldId="266"/>
        </pc:sldMkLst>
        <pc:spChg chg="mod">
          <ac:chgData name="Bar Weiss" userId="f1aa920c-6ab1-4ae3-bb20-d7ab45c94102" providerId="ADAL" clId="{8CA9D61D-9126-4572-92CB-A409064E7EDF}" dt="2022-05-15T08:06:53.859" v="3022" actId="20577"/>
          <ac:spMkLst>
            <pc:docMk/>
            <pc:sldMk cId="2873505143" sldId="266"/>
            <ac:spMk id="2" creationId="{C10B6175-5B27-F6DB-716A-F9BAAD594B96}"/>
          </ac:spMkLst>
        </pc:spChg>
        <pc:spChg chg="mod">
          <ac:chgData name="Bar Weiss" userId="f1aa920c-6ab1-4ae3-bb20-d7ab45c94102" providerId="ADAL" clId="{8CA9D61D-9126-4572-92CB-A409064E7EDF}" dt="2022-05-17T17:42:26.636" v="3185" actId="20577"/>
          <ac:spMkLst>
            <pc:docMk/>
            <pc:sldMk cId="2873505143" sldId="266"/>
            <ac:spMk id="3" creationId="{10FCAE71-C70B-CA7C-1CA4-965A0BB41A82}"/>
          </ac:spMkLst>
        </pc:spChg>
        <pc:picChg chg="add mod">
          <ac:chgData name="Bar Weiss" userId="f1aa920c-6ab1-4ae3-bb20-d7ab45c94102" providerId="ADAL" clId="{8CA9D61D-9126-4572-92CB-A409064E7EDF}" dt="2022-05-15T08:07:15.040" v="3027" actId="1076"/>
          <ac:picMkLst>
            <pc:docMk/>
            <pc:sldMk cId="2873505143" sldId="266"/>
            <ac:picMk id="5" creationId="{51A558C1-8CFE-912F-6926-49348F29FE19}"/>
          </ac:picMkLst>
        </pc:picChg>
      </pc:sldChg>
      <pc:sldChg chg="addSp delSp modSp mod setBg setClrOvrMap">
        <pc:chgData name="Bar Weiss" userId="f1aa920c-6ab1-4ae3-bb20-d7ab45c94102" providerId="ADAL" clId="{8CA9D61D-9126-4572-92CB-A409064E7EDF}" dt="2022-05-22T07:37:21.068" v="3523" actId="26606"/>
        <pc:sldMkLst>
          <pc:docMk/>
          <pc:sldMk cId="3469552104" sldId="274"/>
        </pc:sldMkLst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2" creationId="{696A1B64-63B1-490A-B4D6-430C3B13A97E}"/>
          </ac:spMkLst>
        </pc:spChg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" creationId="{7156CC9D-C074-4F61-9354-5F856527B4A5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9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11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6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8" creationId="{1CA8A97F-67F0-4D5F-A850-0C30727D1CE3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9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2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7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8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4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6" creationId="{1CA8A97F-67F0-4D5F-A850-0C30727D1CE3}"/>
          </ac:spMkLst>
        </pc:spChg>
        <pc:picChg chg="add del mod ord">
          <ac:chgData name="Bar Weiss" userId="f1aa920c-6ab1-4ae3-bb20-d7ab45c94102" providerId="ADAL" clId="{8CA9D61D-9126-4572-92CB-A409064E7EDF}" dt="2022-05-22T07:35:47.502" v="3514" actId="478"/>
          <ac:picMkLst>
            <pc:docMk/>
            <pc:sldMk cId="3469552104" sldId="274"/>
            <ac:picMk id="5" creationId="{6A4E8528-07B8-3B79-8E59-E044EFAED85E}"/>
          </ac:picMkLst>
        </pc:picChg>
        <pc:picChg chg="add del">
          <ac:chgData name="Bar Weiss" userId="f1aa920c-6ab1-4ae3-bb20-d7ab45c94102" providerId="ADAL" clId="{8CA9D61D-9126-4572-92CB-A409064E7EDF}" dt="2022-05-22T07:36:32.143" v="3516" actId="478"/>
          <ac:picMkLst>
            <pc:docMk/>
            <pc:sldMk cId="3469552104" sldId="274"/>
            <ac:picMk id="13" creationId="{E0EBA532-BC9F-1D5C-3B49-7FA4281E772C}"/>
          </ac:picMkLst>
        </pc:picChg>
        <pc:picChg chg="add del">
          <ac:chgData name="Bar Weiss" userId="f1aa920c-6ab1-4ae3-bb20-d7ab45c94102" providerId="ADAL" clId="{8CA9D61D-9126-4572-92CB-A409064E7EDF}" dt="2022-05-22T07:36:43.237" v="3518" actId="478"/>
          <ac:picMkLst>
            <pc:docMk/>
            <pc:sldMk cId="3469552104" sldId="274"/>
            <ac:picMk id="21" creationId="{1270CCE7-2570-4122-0534-A8D7AF767DD6}"/>
          </ac:picMkLst>
        </pc:picChg>
        <pc:picChg chg="add del">
          <ac:chgData name="Bar Weiss" userId="f1aa920c-6ab1-4ae3-bb20-d7ab45c94102" providerId="ADAL" clId="{8CA9D61D-9126-4572-92CB-A409064E7EDF}" dt="2022-05-22T07:36:58.979" v="3520" actId="26606"/>
          <ac:picMkLst>
            <pc:docMk/>
            <pc:sldMk cId="3469552104" sldId="274"/>
            <ac:picMk id="29" creationId="{43943CE5-744E-DA17-2BFA-9F986074C865}"/>
          </ac:picMkLst>
        </pc:picChg>
        <pc:picChg chg="add mod ord">
          <ac:chgData name="Bar Weiss" userId="f1aa920c-6ab1-4ae3-bb20-d7ab45c94102" providerId="ADAL" clId="{8CA9D61D-9126-4572-92CB-A409064E7EDF}" dt="2022-05-22T07:37:21.068" v="3523" actId="26606"/>
          <ac:picMkLst>
            <pc:docMk/>
            <pc:sldMk cId="3469552104" sldId="274"/>
            <ac:picMk id="39" creationId="{4CEE243A-9CBC-6A0C-872D-D45164CAE0AA}"/>
          </ac:picMkLst>
        </pc:picChg>
      </pc:sldChg>
      <pc:sldMasterChg chg="del delSldLayout">
        <pc:chgData name="Bar Weiss" userId="f1aa920c-6ab1-4ae3-bb20-d7ab45c94102" providerId="ADAL" clId="{8CA9D61D-9126-4572-92CB-A409064E7EDF}" dt="2022-05-12T11:37:01.334" v="88" actId="26606"/>
        <pc:sldMasterMkLst>
          <pc:docMk/>
          <pc:sldMasterMk cId="910735980" sldId="2147483648"/>
        </pc:sldMasterMkLst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402242162" sldId="2147483649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577293723" sldId="2147483650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83311122" sldId="2147483651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504235270" sldId="2147483652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20696925" sldId="2147483653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248415310" sldId="2147483654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0978260" sldId="2147483655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414414877" sldId="2147483656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45655161" sldId="2147483657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9717399" sldId="2147483658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526793584" sldId="2147483659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1222892018" sldId="2147483683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570139192" sldId="214748367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94199069" sldId="214748367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792871156" sldId="214748367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629641960" sldId="214748367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618097257" sldId="214748367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470165992" sldId="214748367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118090837" sldId="214748367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6345811" sldId="214748367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1563345171" sldId="214748368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513637" sldId="214748368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207840" sldId="2147483682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2039723366" sldId="2147483707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916366664" sldId="214748369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801975231" sldId="214748369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093869715" sldId="214748369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429870584" sldId="214748369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223619303" sldId="214748370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784690183" sldId="214748370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408688818" sldId="214748370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599927892" sldId="214748370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393600503" sldId="214748370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617872856" sldId="214748370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778748844" sldId="2147483706"/>
          </pc:sldLayoutMkLst>
        </pc:sldLayoutChg>
      </pc:sldMasterChg>
    </pc:docChg>
  </pc:docChgLst>
  <pc:docChgLst>
    <pc:chgData name="Bar Weiss" userId="f1aa920c-6ab1-4ae3-bb20-d7ab45c94102" providerId="ADAL" clId="{81C89551-07D2-4B04-BF01-608F2C61A441}"/>
    <pc:docChg chg="undo custSel addSld delSld modSld sldOrd">
      <pc:chgData name="Bar Weiss" userId="f1aa920c-6ab1-4ae3-bb20-d7ab45c94102" providerId="ADAL" clId="{81C89551-07D2-4B04-BF01-608F2C61A441}" dt="2022-12-23T08:29:06.111" v="2120" actId="478"/>
      <pc:docMkLst>
        <pc:docMk/>
      </pc:docMkLst>
      <pc:sldChg chg="modSp del mod">
        <pc:chgData name="Bar Weiss" userId="f1aa920c-6ab1-4ae3-bb20-d7ab45c94102" providerId="ADAL" clId="{81C89551-07D2-4B04-BF01-608F2C61A441}" dt="2022-11-29T20:40:45.226" v="1513" actId="47"/>
        <pc:sldMkLst>
          <pc:docMk/>
          <pc:sldMk cId="994962814" sldId="258"/>
        </pc:sldMkLst>
        <pc:spChg chg="mod">
          <ac:chgData name="Bar Weiss" userId="f1aa920c-6ab1-4ae3-bb20-d7ab45c94102" providerId="ADAL" clId="{81C89551-07D2-4B04-BF01-608F2C61A441}" dt="2022-11-29T18:27:30.536" v="1494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mod">
        <pc:chgData name="Bar Weiss" userId="f1aa920c-6ab1-4ae3-bb20-d7ab45c94102" providerId="ADAL" clId="{81C89551-07D2-4B04-BF01-608F2C61A441}" dt="2022-11-28T16:47:02.986" v="1344" actId="22"/>
        <pc:sldMkLst>
          <pc:docMk/>
          <pc:sldMk cId="3494433462" sldId="302"/>
        </pc:sldMkLst>
        <pc:spChg chg="add del mod">
          <ac:chgData name="Bar Weiss" userId="f1aa920c-6ab1-4ae3-bb20-d7ab45c94102" providerId="ADAL" clId="{81C89551-07D2-4B04-BF01-608F2C61A441}" dt="2022-11-28T16:47:02.986" v="1344" actId="22"/>
          <ac:spMkLst>
            <pc:docMk/>
            <pc:sldMk cId="3494433462" sldId="302"/>
            <ac:spMk id="4" creationId="{99E4F2DE-90D4-DDF4-D6B3-1A5EABAD06B9}"/>
          </ac:spMkLst>
        </pc:spChg>
        <pc:picChg chg="del">
          <ac:chgData name="Bar Weiss" userId="f1aa920c-6ab1-4ae3-bb20-d7ab45c94102" providerId="ADAL" clId="{81C89551-07D2-4B04-BF01-608F2C61A441}" dt="2022-11-28T16:47:00.300" v="1343" actId="478"/>
          <ac:picMkLst>
            <pc:docMk/>
            <pc:sldMk cId="3494433462" sldId="302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81C89551-07D2-4B04-BF01-608F2C61A441}" dt="2022-11-28T16:47:02.986" v="1344" actId="22"/>
          <ac:picMkLst>
            <pc:docMk/>
            <pc:sldMk cId="3494433462" sldId="302"/>
            <ac:picMk id="7" creationId="{61386C2D-A2FE-4592-5FB8-5EFF27665A33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08.148" v="1348" actId="22"/>
        <pc:sldMkLst>
          <pc:docMk/>
          <pc:sldMk cId="3661771036" sldId="303"/>
        </pc:sldMkLst>
        <pc:spChg chg="add del mod">
          <ac:chgData name="Bar Weiss" userId="f1aa920c-6ab1-4ae3-bb20-d7ab45c94102" providerId="ADAL" clId="{81C89551-07D2-4B04-BF01-608F2C61A441}" dt="2022-11-28T16:49:08.148" v="1348" actId="22"/>
          <ac:spMkLst>
            <pc:docMk/>
            <pc:sldMk cId="3661771036" sldId="303"/>
            <ac:spMk id="4" creationId="{F75DEA67-AF0C-07E3-770E-7C612204C496}"/>
          </ac:spMkLst>
        </pc:spChg>
        <pc:picChg chg="add mod ord">
          <ac:chgData name="Bar Weiss" userId="f1aa920c-6ab1-4ae3-bb20-d7ab45c94102" providerId="ADAL" clId="{81C89551-07D2-4B04-BF01-608F2C61A441}" dt="2022-11-28T16:49:08.148" v="1348" actId="22"/>
          <ac:picMkLst>
            <pc:docMk/>
            <pc:sldMk cId="3661771036" sldId="303"/>
            <ac:picMk id="6" creationId="{C523BC37-5C6A-DDA5-6828-181C4408BC44}"/>
          </ac:picMkLst>
        </pc:picChg>
        <pc:picChg chg="del">
          <ac:chgData name="Bar Weiss" userId="f1aa920c-6ab1-4ae3-bb20-d7ab45c94102" providerId="ADAL" clId="{81C89551-07D2-4B04-BF01-608F2C61A441}" dt="2022-11-28T16:49:05.987" v="1347" actId="478"/>
          <ac:picMkLst>
            <pc:docMk/>
            <pc:sldMk cId="3661771036" sldId="303"/>
            <ac:picMk id="13" creationId="{F3554A85-2610-4E3D-CF66-29CC218C667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57.610" v="1360" actId="22"/>
        <pc:sldMkLst>
          <pc:docMk/>
          <pc:sldMk cId="1159784931" sldId="304"/>
        </pc:sldMkLst>
        <pc:spChg chg="add del mod">
          <ac:chgData name="Bar Weiss" userId="f1aa920c-6ab1-4ae3-bb20-d7ab45c94102" providerId="ADAL" clId="{81C89551-07D2-4B04-BF01-608F2C61A441}" dt="2022-11-28T16:52:57.610" v="1360" actId="22"/>
          <ac:spMkLst>
            <pc:docMk/>
            <pc:sldMk cId="1159784931" sldId="304"/>
            <ac:spMk id="4" creationId="{283F1F90-B875-47F2-D7E2-1B0C9F113399}"/>
          </ac:spMkLst>
        </pc:spChg>
        <pc:picChg chg="add mod ord">
          <ac:chgData name="Bar Weiss" userId="f1aa920c-6ab1-4ae3-bb20-d7ab45c94102" providerId="ADAL" clId="{81C89551-07D2-4B04-BF01-608F2C61A441}" dt="2022-11-28T16:52:57.610" v="1360" actId="22"/>
          <ac:picMkLst>
            <pc:docMk/>
            <pc:sldMk cId="1159784931" sldId="304"/>
            <ac:picMk id="6" creationId="{23085F22-1AEE-F4D5-AA3E-646FF5E2D722}"/>
          </ac:picMkLst>
        </pc:picChg>
        <pc:picChg chg="del">
          <ac:chgData name="Bar Weiss" userId="f1aa920c-6ab1-4ae3-bb20-d7ab45c94102" providerId="ADAL" clId="{81C89551-07D2-4B04-BF01-608F2C61A441}" dt="2022-11-28T16:52:56.255" v="1359" actId="478"/>
          <ac:picMkLst>
            <pc:docMk/>
            <pc:sldMk cId="1159784931" sldId="304"/>
            <ac:picMk id="7" creationId="{8F9BEBD8-A7CA-427E-A299-7180A1CD53B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49:32.451" v="1350" actId="22"/>
        <pc:sldMkLst>
          <pc:docMk/>
          <pc:sldMk cId="2242380446" sldId="305"/>
        </pc:sldMkLst>
        <pc:spChg chg="add del mod">
          <ac:chgData name="Bar Weiss" userId="f1aa920c-6ab1-4ae3-bb20-d7ab45c94102" providerId="ADAL" clId="{81C89551-07D2-4B04-BF01-608F2C61A441}" dt="2022-11-28T16:47:22.633" v="1346" actId="22"/>
          <ac:spMkLst>
            <pc:docMk/>
            <pc:sldMk cId="2242380446" sldId="305"/>
            <ac:spMk id="4" creationId="{05654372-802D-2458-0C51-A218E080C655}"/>
          </ac:spMkLst>
        </pc:spChg>
        <pc:spChg chg="add del mod">
          <ac:chgData name="Bar Weiss" userId="f1aa920c-6ab1-4ae3-bb20-d7ab45c94102" providerId="ADAL" clId="{81C89551-07D2-4B04-BF01-608F2C61A441}" dt="2022-11-28T16:49:32.451" v="1350" actId="22"/>
          <ac:spMkLst>
            <pc:docMk/>
            <pc:sldMk cId="2242380446" sldId="305"/>
            <ac:spMk id="9" creationId="{864D7B61-E28D-EF76-FD0A-3D779920420D}"/>
          </ac:spMkLst>
        </pc:spChg>
        <pc:picChg chg="del">
          <ac:chgData name="Bar Weiss" userId="f1aa920c-6ab1-4ae3-bb20-d7ab45c94102" providerId="ADAL" clId="{81C89551-07D2-4B04-BF01-608F2C61A441}" dt="2022-11-28T16:47:20.016" v="1345" actId="478"/>
          <ac:picMkLst>
            <pc:docMk/>
            <pc:sldMk cId="2242380446" sldId="305"/>
            <ac:picMk id="6" creationId="{B41D3430-A8F2-7CEE-3AA0-AA8F3A133AFA}"/>
          </ac:picMkLst>
        </pc:picChg>
        <pc:picChg chg="add del mod ord">
          <ac:chgData name="Bar Weiss" userId="f1aa920c-6ab1-4ae3-bb20-d7ab45c94102" providerId="ADAL" clId="{81C89551-07D2-4B04-BF01-608F2C61A441}" dt="2022-11-28T16:49:30.408" v="1349" actId="478"/>
          <ac:picMkLst>
            <pc:docMk/>
            <pc:sldMk cId="2242380446" sldId="305"/>
            <ac:picMk id="7" creationId="{52607448-0BB9-6722-3ADA-519AC8F34662}"/>
          </ac:picMkLst>
        </pc:picChg>
        <pc:picChg chg="add mod ord">
          <ac:chgData name="Bar Weiss" userId="f1aa920c-6ab1-4ae3-bb20-d7ab45c94102" providerId="ADAL" clId="{81C89551-07D2-4B04-BF01-608F2C61A441}" dt="2022-11-28T16:49:32.451" v="1350" actId="22"/>
          <ac:picMkLst>
            <pc:docMk/>
            <pc:sldMk cId="2242380446" sldId="305"/>
            <ac:picMk id="11" creationId="{F93E4312-681B-84F3-135C-7862CC679ECC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55.376" v="1356" actId="22"/>
        <pc:sldMkLst>
          <pc:docMk/>
          <pc:sldMk cId="3435380419" sldId="306"/>
        </pc:sldMkLst>
        <pc:spChg chg="add del mod">
          <ac:chgData name="Bar Weiss" userId="f1aa920c-6ab1-4ae3-bb20-d7ab45c94102" providerId="ADAL" clId="{81C89551-07D2-4B04-BF01-608F2C61A441}" dt="2022-11-28T16:51:55.376" v="1356" actId="22"/>
          <ac:spMkLst>
            <pc:docMk/>
            <pc:sldMk cId="3435380419" sldId="306"/>
            <ac:spMk id="4" creationId="{A05C27A3-A5BA-0441-6927-E8205B46B04E}"/>
          </ac:spMkLst>
        </pc:spChg>
        <pc:picChg chg="del">
          <ac:chgData name="Bar Weiss" userId="f1aa920c-6ab1-4ae3-bb20-d7ab45c94102" providerId="ADAL" clId="{81C89551-07D2-4B04-BF01-608F2C61A441}" dt="2022-11-28T16:51:53.906" v="1355" actId="478"/>
          <ac:picMkLst>
            <pc:docMk/>
            <pc:sldMk cId="3435380419" sldId="306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81C89551-07D2-4B04-BF01-608F2C61A441}" dt="2022-11-28T16:51:55.376" v="1356" actId="22"/>
          <ac:picMkLst>
            <pc:docMk/>
            <pc:sldMk cId="3435380419" sldId="306"/>
            <ac:picMk id="7" creationId="{DA62590B-EEC3-8BB2-1E3A-246FD144398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2:17.281" v="1358" actId="22"/>
        <pc:sldMkLst>
          <pc:docMk/>
          <pc:sldMk cId="2342001018" sldId="307"/>
        </pc:sldMkLst>
        <pc:spChg chg="add del mod">
          <ac:chgData name="Bar Weiss" userId="f1aa920c-6ab1-4ae3-bb20-d7ab45c94102" providerId="ADAL" clId="{81C89551-07D2-4B04-BF01-608F2C61A441}" dt="2022-11-28T16:52:17.281" v="1358" actId="22"/>
          <ac:spMkLst>
            <pc:docMk/>
            <pc:sldMk cId="2342001018" sldId="307"/>
            <ac:spMk id="4" creationId="{49BFB10E-84AB-ACE4-DBF4-54FFC072A9C0}"/>
          </ac:spMkLst>
        </pc:spChg>
        <pc:picChg chg="del">
          <ac:chgData name="Bar Weiss" userId="f1aa920c-6ab1-4ae3-bb20-d7ab45c94102" providerId="ADAL" clId="{81C89551-07D2-4B04-BF01-608F2C61A441}" dt="2022-11-28T16:52:15.867" v="1357" actId="478"/>
          <ac:picMkLst>
            <pc:docMk/>
            <pc:sldMk cId="2342001018" sldId="307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81C89551-07D2-4B04-BF01-608F2C61A441}" dt="2022-11-28T16:52:17.281" v="1358" actId="22"/>
          <ac:picMkLst>
            <pc:docMk/>
            <pc:sldMk cId="2342001018" sldId="307"/>
            <ac:picMk id="7" creationId="{18BB3767-82B7-1E9D-A4B8-5198AD4A3832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22.427" v="1354" actId="22"/>
        <pc:sldMkLst>
          <pc:docMk/>
          <pc:sldMk cId="3825435307" sldId="308"/>
        </pc:sldMkLst>
        <pc:spChg chg="add del mod">
          <ac:chgData name="Bar Weiss" userId="f1aa920c-6ab1-4ae3-bb20-d7ab45c94102" providerId="ADAL" clId="{81C89551-07D2-4B04-BF01-608F2C61A441}" dt="2022-11-28T16:51:22.427" v="1354" actId="22"/>
          <ac:spMkLst>
            <pc:docMk/>
            <pc:sldMk cId="3825435307" sldId="308"/>
            <ac:spMk id="4" creationId="{9E575C9B-6CB9-15BF-6326-A36C85D8158A}"/>
          </ac:spMkLst>
        </pc:spChg>
        <pc:picChg chg="add mod ord">
          <ac:chgData name="Bar Weiss" userId="f1aa920c-6ab1-4ae3-bb20-d7ab45c94102" providerId="ADAL" clId="{81C89551-07D2-4B04-BF01-608F2C61A441}" dt="2022-11-28T16:51:22.427" v="1354" actId="22"/>
          <ac:picMkLst>
            <pc:docMk/>
            <pc:sldMk cId="3825435307" sldId="308"/>
            <ac:picMk id="6" creationId="{1D215ECA-514A-090E-57E3-AC78CA136F45}"/>
          </ac:picMkLst>
        </pc:picChg>
        <pc:picChg chg="del">
          <ac:chgData name="Bar Weiss" userId="f1aa920c-6ab1-4ae3-bb20-d7ab45c94102" providerId="ADAL" clId="{81C89551-07D2-4B04-BF01-608F2C61A441}" dt="2022-11-28T16:51:21.056" v="1353" actId="478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1:08.422" v="1352" actId="22"/>
        <pc:sldMkLst>
          <pc:docMk/>
          <pc:sldMk cId="1672326412" sldId="309"/>
        </pc:sldMkLst>
        <pc:spChg chg="add del mod">
          <ac:chgData name="Bar Weiss" userId="f1aa920c-6ab1-4ae3-bb20-d7ab45c94102" providerId="ADAL" clId="{81C89551-07D2-4B04-BF01-608F2C61A441}" dt="2022-11-28T16:51:08.422" v="1352" actId="22"/>
          <ac:spMkLst>
            <pc:docMk/>
            <pc:sldMk cId="1672326412" sldId="309"/>
            <ac:spMk id="4" creationId="{5BBEC398-196F-ECD0-5559-4EC7BEBA71F2}"/>
          </ac:spMkLst>
        </pc:spChg>
        <pc:picChg chg="del">
          <ac:chgData name="Bar Weiss" userId="f1aa920c-6ab1-4ae3-bb20-d7ab45c94102" providerId="ADAL" clId="{81C89551-07D2-4B04-BF01-608F2C61A441}" dt="2022-11-28T16:51:06.870" v="1351" actId="478"/>
          <ac:picMkLst>
            <pc:docMk/>
            <pc:sldMk cId="1672326412" sldId="309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81C89551-07D2-4B04-BF01-608F2C61A441}" dt="2022-11-28T16:51:08.422" v="1352" actId="22"/>
          <ac:picMkLst>
            <pc:docMk/>
            <pc:sldMk cId="1672326412" sldId="309"/>
            <ac:picMk id="7" creationId="{8C5D26C5-27EF-E3B0-300B-628B900269AB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20.429" v="1368" actId="22"/>
        <pc:sldMkLst>
          <pc:docMk/>
          <pc:sldMk cId="1823323996" sldId="310"/>
        </pc:sldMkLst>
        <pc:spChg chg="add del mod">
          <ac:chgData name="Bar Weiss" userId="f1aa920c-6ab1-4ae3-bb20-d7ab45c94102" providerId="ADAL" clId="{81C89551-07D2-4B04-BF01-608F2C61A441}" dt="2022-11-28T16:57:20.429" v="1368" actId="22"/>
          <ac:spMkLst>
            <pc:docMk/>
            <pc:sldMk cId="1823323996" sldId="310"/>
            <ac:spMk id="4" creationId="{32C8888D-D7F9-2856-2A77-E356EC204670}"/>
          </ac:spMkLst>
        </pc:spChg>
        <pc:picChg chg="add mod ord">
          <ac:chgData name="Bar Weiss" userId="f1aa920c-6ab1-4ae3-bb20-d7ab45c94102" providerId="ADAL" clId="{81C89551-07D2-4B04-BF01-608F2C61A441}" dt="2022-11-28T16:57:20.429" v="1368" actId="22"/>
          <ac:picMkLst>
            <pc:docMk/>
            <pc:sldMk cId="1823323996" sldId="310"/>
            <ac:picMk id="6" creationId="{F5641333-33C8-331E-6587-3EA4726FF370}"/>
          </ac:picMkLst>
        </pc:picChg>
        <pc:picChg chg="del">
          <ac:chgData name="Bar Weiss" userId="f1aa920c-6ab1-4ae3-bb20-d7ab45c94102" providerId="ADAL" clId="{81C89551-07D2-4B04-BF01-608F2C61A441}" dt="2022-11-28T16:57:18.372" v="1367" actId="478"/>
          <ac:picMkLst>
            <pc:docMk/>
            <pc:sldMk cId="1823323996" sldId="310"/>
            <ac:picMk id="7" creationId="{BCC413D2-9D0F-4AC0-3D73-98609021377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45.090" v="1374" actId="22"/>
        <pc:sldMkLst>
          <pc:docMk/>
          <pc:sldMk cId="1261328684" sldId="311"/>
        </pc:sldMkLst>
        <pc:spChg chg="add del mod">
          <ac:chgData name="Bar Weiss" userId="f1aa920c-6ab1-4ae3-bb20-d7ab45c94102" providerId="ADAL" clId="{81C89551-07D2-4B04-BF01-608F2C61A441}" dt="2022-11-28T16:58:45.090" v="1374" actId="22"/>
          <ac:spMkLst>
            <pc:docMk/>
            <pc:sldMk cId="1261328684" sldId="311"/>
            <ac:spMk id="4" creationId="{C84BCF91-D421-B116-87E7-024F83799212}"/>
          </ac:spMkLst>
        </pc:spChg>
        <pc:picChg chg="del">
          <ac:chgData name="Bar Weiss" userId="f1aa920c-6ab1-4ae3-bb20-d7ab45c94102" providerId="ADAL" clId="{81C89551-07D2-4B04-BF01-608F2C61A441}" dt="2022-11-28T16:58:43.798" v="1373" actId="478"/>
          <ac:picMkLst>
            <pc:docMk/>
            <pc:sldMk cId="1261328684" sldId="311"/>
            <ac:picMk id="6" creationId="{80E56DA9-F697-5062-B365-1ECC7EE19F08}"/>
          </ac:picMkLst>
        </pc:picChg>
        <pc:picChg chg="add mod ord">
          <ac:chgData name="Bar Weiss" userId="f1aa920c-6ab1-4ae3-bb20-d7ab45c94102" providerId="ADAL" clId="{81C89551-07D2-4B04-BF01-608F2C61A441}" dt="2022-11-28T16:58:45.090" v="1374" actId="22"/>
          <ac:picMkLst>
            <pc:docMk/>
            <pc:sldMk cId="1261328684" sldId="311"/>
            <ac:picMk id="7" creationId="{F318D093-1EFF-4270-BE3D-16897A9E52D8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2:53.587" v="1380" actId="22"/>
        <pc:sldMkLst>
          <pc:docMk/>
          <pc:sldMk cId="1508863093" sldId="312"/>
        </pc:sldMkLst>
        <pc:spChg chg="mod">
          <ac:chgData name="Bar Weiss" userId="f1aa920c-6ab1-4ae3-bb20-d7ab45c94102" providerId="ADAL" clId="{81C89551-07D2-4B04-BF01-608F2C61A441}" dt="2022-11-28T16:57:04.547" v="1364" actId="20577"/>
          <ac:spMkLst>
            <pc:docMk/>
            <pc:sldMk cId="1508863093" sldId="312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2:53.587" v="1380" actId="22"/>
          <ac:spMkLst>
            <pc:docMk/>
            <pc:sldMk cId="1508863093" sldId="312"/>
            <ac:spMk id="4" creationId="{B3423B74-E5C6-B115-6BF1-2D165D662C99}"/>
          </ac:spMkLst>
        </pc:spChg>
        <pc:picChg chg="add mod ord">
          <ac:chgData name="Bar Weiss" userId="f1aa920c-6ab1-4ae3-bb20-d7ab45c94102" providerId="ADAL" clId="{81C89551-07D2-4B04-BF01-608F2C61A441}" dt="2022-11-28T17:02:53.587" v="1380" actId="22"/>
          <ac:picMkLst>
            <pc:docMk/>
            <pc:sldMk cId="1508863093" sldId="312"/>
            <ac:picMk id="6" creationId="{27D630D8-428F-F30B-16EB-6C47CA53142A}"/>
          </ac:picMkLst>
        </pc:picChg>
        <pc:picChg chg="del">
          <ac:chgData name="Bar Weiss" userId="f1aa920c-6ab1-4ae3-bb20-d7ab45c94102" providerId="ADAL" clId="{81C89551-07D2-4B04-BF01-608F2C61A441}" dt="2022-11-28T17:02:52.190" v="1379" actId="478"/>
          <ac:picMkLst>
            <pc:docMk/>
            <pc:sldMk cId="1508863093" sldId="312"/>
            <ac:picMk id="9" creationId="{0A1F9C67-45FB-F024-2C7D-005EC57DE956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7:33.845" v="1370" actId="22"/>
        <pc:sldMkLst>
          <pc:docMk/>
          <pc:sldMk cId="672930132" sldId="313"/>
        </pc:sldMkLst>
        <pc:spChg chg="add del mod">
          <ac:chgData name="Bar Weiss" userId="f1aa920c-6ab1-4ae3-bb20-d7ab45c94102" providerId="ADAL" clId="{81C89551-07D2-4B04-BF01-608F2C61A441}" dt="2022-11-28T16:57:33.845" v="1370" actId="22"/>
          <ac:spMkLst>
            <pc:docMk/>
            <pc:sldMk cId="672930132" sldId="313"/>
            <ac:spMk id="4" creationId="{5D1AC051-422B-0760-2AA1-926A13F1DAF3}"/>
          </ac:spMkLst>
        </pc:spChg>
        <pc:picChg chg="del">
          <ac:chgData name="Bar Weiss" userId="f1aa920c-6ab1-4ae3-bb20-d7ab45c94102" providerId="ADAL" clId="{81C89551-07D2-4B04-BF01-608F2C61A441}" dt="2022-11-28T16:57:32.473" v="1369" actId="478"/>
          <ac:picMkLst>
            <pc:docMk/>
            <pc:sldMk cId="672930132" sldId="313"/>
            <ac:picMk id="6" creationId="{6A9B0B4C-C58F-C61B-73EB-1C7DFBDC973F}"/>
          </ac:picMkLst>
        </pc:picChg>
        <pc:picChg chg="add mod ord">
          <ac:chgData name="Bar Weiss" userId="f1aa920c-6ab1-4ae3-bb20-d7ab45c94102" providerId="ADAL" clId="{81C89551-07D2-4B04-BF01-608F2C61A441}" dt="2022-11-28T16:57:33.845" v="1370" actId="22"/>
          <ac:picMkLst>
            <pc:docMk/>
            <pc:sldMk cId="672930132" sldId="313"/>
            <ac:picMk id="7" creationId="{ECC1EFBB-7000-7C8C-F1FF-0F9443AA278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6:58:31.432" v="1372" actId="22"/>
        <pc:sldMkLst>
          <pc:docMk/>
          <pc:sldMk cId="2109920022" sldId="314"/>
        </pc:sldMkLst>
        <pc:spChg chg="add del mod">
          <ac:chgData name="Bar Weiss" userId="f1aa920c-6ab1-4ae3-bb20-d7ab45c94102" providerId="ADAL" clId="{81C89551-07D2-4B04-BF01-608F2C61A441}" dt="2022-11-28T16:58:31.432" v="1372" actId="22"/>
          <ac:spMkLst>
            <pc:docMk/>
            <pc:sldMk cId="2109920022" sldId="314"/>
            <ac:spMk id="4" creationId="{3372CCDA-B550-96FE-A3C2-B0F3777D9B7A}"/>
          </ac:spMkLst>
        </pc:spChg>
        <pc:picChg chg="add mod ord">
          <ac:chgData name="Bar Weiss" userId="f1aa920c-6ab1-4ae3-bb20-d7ab45c94102" providerId="ADAL" clId="{81C89551-07D2-4B04-BF01-608F2C61A441}" dt="2022-11-28T16:58:31.432" v="1372" actId="22"/>
          <ac:picMkLst>
            <pc:docMk/>
            <pc:sldMk cId="2109920022" sldId="314"/>
            <ac:picMk id="6" creationId="{6F302172-2109-A2C7-DD7B-9E3E93E2B4B4}"/>
          </ac:picMkLst>
        </pc:picChg>
        <pc:picChg chg="del">
          <ac:chgData name="Bar Weiss" userId="f1aa920c-6ab1-4ae3-bb20-d7ab45c94102" providerId="ADAL" clId="{81C89551-07D2-4B04-BF01-608F2C61A441}" dt="2022-11-28T16:58:29.780" v="1371" actId="478"/>
          <ac:picMkLst>
            <pc:docMk/>
            <pc:sldMk cId="2109920022" sldId="314"/>
            <ac:picMk id="7" creationId="{C34EA373-0F28-4132-4388-F2F06B78FABA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3:13.039" v="1382" actId="22"/>
        <pc:sldMkLst>
          <pc:docMk/>
          <pc:sldMk cId="2337792241" sldId="315"/>
        </pc:sldMkLst>
        <pc:spChg chg="mod">
          <ac:chgData name="Bar Weiss" userId="f1aa920c-6ab1-4ae3-bb20-d7ab45c94102" providerId="ADAL" clId="{81C89551-07D2-4B04-BF01-608F2C61A441}" dt="2022-11-28T16:57:11.967" v="1366" actId="20577"/>
          <ac:spMkLst>
            <pc:docMk/>
            <pc:sldMk cId="2337792241" sldId="315"/>
            <ac:spMk id="2" creationId="{6D6A04C1-1414-5B7D-7609-A38666224F7C}"/>
          </ac:spMkLst>
        </pc:spChg>
        <pc:spChg chg="add del mod">
          <ac:chgData name="Bar Weiss" userId="f1aa920c-6ab1-4ae3-bb20-d7ab45c94102" providerId="ADAL" clId="{81C89551-07D2-4B04-BF01-608F2C61A441}" dt="2022-11-28T17:03:13.039" v="1382" actId="22"/>
          <ac:spMkLst>
            <pc:docMk/>
            <pc:sldMk cId="2337792241" sldId="315"/>
            <ac:spMk id="4" creationId="{31BB5128-B05E-6D2C-742A-084A621A1A98}"/>
          </ac:spMkLst>
        </pc:spChg>
        <pc:picChg chg="add mod ord">
          <ac:chgData name="Bar Weiss" userId="f1aa920c-6ab1-4ae3-bb20-d7ab45c94102" providerId="ADAL" clId="{81C89551-07D2-4B04-BF01-608F2C61A441}" dt="2022-11-28T17:03:13.039" v="1382" actId="22"/>
          <ac:picMkLst>
            <pc:docMk/>
            <pc:sldMk cId="2337792241" sldId="315"/>
            <ac:picMk id="6" creationId="{FB13C7CC-A0D6-7E27-3B09-CEFE64BB2DCF}"/>
          </ac:picMkLst>
        </pc:picChg>
        <pc:picChg chg="del">
          <ac:chgData name="Bar Weiss" userId="f1aa920c-6ab1-4ae3-bb20-d7ab45c94102" providerId="ADAL" clId="{81C89551-07D2-4B04-BF01-608F2C61A441}" dt="2022-11-28T17:03:11.140" v="1381" actId="478"/>
          <ac:picMkLst>
            <pc:docMk/>
            <pc:sldMk cId="2337792241" sldId="315"/>
            <ac:picMk id="7" creationId="{BF897457-3DBB-D34E-36D1-4AE3FB28ED9E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24.206" v="137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81C89551-07D2-4B04-BF01-608F2C61A441}" dt="2022-11-28T17:00:24.206" v="1378" actId="22"/>
          <ac:spMkLst>
            <pc:docMk/>
            <pc:sldMk cId="3863356331" sldId="316"/>
            <ac:spMk id="4" creationId="{E18F703E-3480-C6AE-E1E5-9C063001E674}"/>
          </ac:spMkLst>
        </pc:spChg>
        <pc:picChg chg="del">
          <ac:chgData name="Bar Weiss" userId="f1aa920c-6ab1-4ae3-bb20-d7ab45c94102" providerId="ADAL" clId="{81C89551-07D2-4B04-BF01-608F2C61A441}" dt="2022-11-28T17:00:22.747" v="1377" actId="478"/>
          <ac:picMkLst>
            <pc:docMk/>
            <pc:sldMk cId="3863356331" sldId="316"/>
            <ac:picMk id="6" creationId="{6029AFAD-8299-04BE-C47D-4E3522151B19}"/>
          </ac:picMkLst>
        </pc:picChg>
        <pc:picChg chg="add mod ord">
          <ac:chgData name="Bar Weiss" userId="f1aa920c-6ab1-4ae3-bb20-d7ab45c94102" providerId="ADAL" clId="{81C89551-07D2-4B04-BF01-608F2C61A441}" dt="2022-11-28T17:00:24.206" v="1378" actId="22"/>
          <ac:picMkLst>
            <pc:docMk/>
            <pc:sldMk cId="3863356331" sldId="316"/>
            <ac:picMk id="7" creationId="{067AEACB-7482-3053-7026-488937D91235}"/>
          </ac:picMkLst>
        </pc:picChg>
      </pc:sldChg>
      <pc:sldChg chg="addSp delSp modSp mod">
        <pc:chgData name="Bar Weiss" userId="f1aa920c-6ab1-4ae3-bb20-d7ab45c94102" providerId="ADAL" clId="{81C89551-07D2-4B04-BF01-608F2C61A441}" dt="2022-11-28T17:00:05.208" v="1376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81C89551-07D2-4B04-BF01-608F2C61A441}" dt="2022-11-28T17:00:05.208" v="1376" actId="22"/>
          <ac:spMkLst>
            <pc:docMk/>
            <pc:sldMk cId="3957655344" sldId="317"/>
            <ac:spMk id="4" creationId="{5C20D6B2-C4F6-E049-0285-D9F7CA13C60A}"/>
          </ac:spMkLst>
        </pc:spChg>
        <pc:picChg chg="add mod ord">
          <ac:chgData name="Bar Weiss" userId="f1aa920c-6ab1-4ae3-bb20-d7ab45c94102" providerId="ADAL" clId="{81C89551-07D2-4B04-BF01-608F2C61A441}" dt="2022-11-28T17:00:05.208" v="1376" actId="22"/>
          <ac:picMkLst>
            <pc:docMk/>
            <pc:sldMk cId="3957655344" sldId="317"/>
            <ac:picMk id="6" creationId="{191B2C91-3ADC-DA2F-A1B3-6C4D20341CCC}"/>
          </ac:picMkLst>
        </pc:picChg>
        <pc:picChg chg="del">
          <ac:chgData name="Bar Weiss" userId="f1aa920c-6ab1-4ae3-bb20-d7ab45c94102" providerId="ADAL" clId="{81C89551-07D2-4B04-BF01-608F2C61A441}" dt="2022-11-28T17:00:03.942" v="1375" actId="478"/>
          <ac:picMkLst>
            <pc:docMk/>
            <pc:sldMk cId="3957655344" sldId="317"/>
            <ac:picMk id="7" creationId="{3EA4CF72-2172-AB95-E92B-548F0F814162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470134605" sldId="318"/>
        </pc:sldMkLst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3722794399" sldId="319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941076960" sldId="320"/>
        </pc:sldMkLst>
        <pc:spChg chg="add del mod">
          <ac:chgData name="Bar Weiss" userId="f1aa920c-6ab1-4ae3-bb20-d7ab45c94102" providerId="ADAL" clId="{81C89551-07D2-4B04-BF01-608F2C61A441}" dt="2022-11-28T16:41:53.338" v="1334" actId="22"/>
          <ac:spMkLst>
            <pc:docMk/>
            <pc:sldMk cId="3941076960" sldId="320"/>
            <ac:spMk id="4" creationId="{6E2A0F8D-3ECA-34E6-50B4-6F71B9285FC0}"/>
          </ac:spMkLst>
        </pc:spChg>
        <pc:picChg chg="add mod ord">
          <ac:chgData name="Bar Weiss" userId="f1aa920c-6ab1-4ae3-bb20-d7ab45c94102" providerId="ADAL" clId="{81C89551-07D2-4B04-BF01-608F2C61A441}" dt="2022-11-28T16:41:53.338" v="1334" actId="22"/>
          <ac:picMkLst>
            <pc:docMk/>
            <pc:sldMk cId="3941076960" sldId="320"/>
            <ac:picMk id="6" creationId="{F6CBC881-9EF4-1B3D-C783-98B54F11DA94}"/>
          </ac:picMkLst>
        </pc:picChg>
        <pc:picChg chg="del">
          <ac:chgData name="Bar Weiss" userId="f1aa920c-6ab1-4ae3-bb20-d7ab45c94102" providerId="ADAL" clId="{81C89551-07D2-4B04-BF01-608F2C61A441}" dt="2022-11-28T16:41:50.655" v="1333" actId="478"/>
          <ac:picMkLst>
            <pc:docMk/>
            <pc:sldMk cId="3941076960" sldId="320"/>
            <ac:picMk id="7" creationId="{E11B2B53-A4ED-3D68-B8CE-1B5FD039A657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832774893" sldId="322"/>
        </pc:sldMkLst>
        <pc:spChg chg="add del mod">
          <ac:chgData name="Bar Weiss" userId="f1aa920c-6ab1-4ae3-bb20-d7ab45c94102" providerId="ADAL" clId="{81C89551-07D2-4B04-BF01-608F2C61A441}" dt="2022-11-28T16:42:12.311" v="1336" actId="22"/>
          <ac:spMkLst>
            <pc:docMk/>
            <pc:sldMk cId="3832774893" sldId="322"/>
            <ac:spMk id="4" creationId="{CFFF7A7F-2C37-B853-69E6-5ECC3CB2533E}"/>
          </ac:spMkLst>
        </pc:spChg>
        <pc:spChg chg="add del mod">
          <ac:chgData name="Bar Weiss" userId="f1aa920c-6ab1-4ae3-bb20-d7ab45c94102" providerId="ADAL" clId="{81C89551-07D2-4B04-BF01-608F2C61A441}" dt="2022-11-28T16:43:35.341" v="1340" actId="478"/>
          <ac:spMkLst>
            <pc:docMk/>
            <pc:sldMk cId="3832774893" sldId="322"/>
            <ac:spMk id="9" creationId="{0ADBEDB8-504D-BD48-E32F-FE0EA3CE4E1A}"/>
          </ac:spMkLst>
        </pc:spChg>
        <pc:picChg chg="del">
          <ac:chgData name="Bar Weiss" userId="f1aa920c-6ab1-4ae3-bb20-d7ab45c94102" providerId="ADAL" clId="{81C89551-07D2-4B04-BF01-608F2C61A441}" dt="2022-11-28T16:42:09.426" v="1335" actId="478"/>
          <ac:picMkLst>
            <pc:docMk/>
            <pc:sldMk cId="3832774893" sldId="322"/>
            <ac:picMk id="6" creationId="{2AC9CA11-00F4-C9DF-7322-7F2AB8ABFC3F}"/>
          </ac:picMkLst>
        </pc:picChg>
        <pc:picChg chg="add del mod ord">
          <ac:chgData name="Bar Weiss" userId="f1aa920c-6ab1-4ae3-bb20-d7ab45c94102" providerId="ADAL" clId="{81C89551-07D2-4B04-BF01-608F2C61A441}" dt="2022-11-28T16:43:35.341" v="1340" actId="478"/>
          <ac:picMkLst>
            <pc:docMk/>
            <pc:sldMk cId="3832774893" sldId="322"/>
            <ac:picMk id="7" creationId="{11C5EA07-BC7A-D470-6FED-D4FCA01F116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622803386" sldId="323"/>
        </pc:sldMkLst>
        <pc:spChg chg="add del mod">
          <ac:chgData name="Bar Weiss" userId="f1aa920c-6ab1-4ae3-bb20-d7ab45c94102" providerId="ADAL" clId="{81C89551-07D2-4B04-BF01-608F2C61A441}" dt="2022-11-28T16:43:04.679" v="1338" actId="22"/>
          <ac:spMkLst>
            <pc:docMk/>
            <pc:sldMk cId="1622803386" sldId="323"/>
            <ac:spMk id="4" creationId="{54A6B15A-E467-4334-8D71-E0997CBF82C5}"/>
          </ac:spMkLst>
        </pc:spChg>
        <pc:picChg chg="del">
          <ac:chgData name="Bar Weiss" userId="f1aa920c-6ab1-4ae3-bb20-d7ab45c94102" providerId="ADAL" clId="{81C89551-07D2-4B04-BF01-608F2C61A441}" dt="2022-11-28T16:43:02.097" v="1337" actId="478"/>
          <ac:picMkLst>
            <pc:docMk/>
            <pc:sldMk cId="1622803386" sldId="323"/>
            <ac:picMk id="6" creationId="{D63D4656-2565-3CCE-CEA4-148E10BF6AF4}"/>
          </ac:picMkLst>
        </pc:picChg>
        <pc:picChg chg="add mod ord">
          <ac:chgData name="Bar Weiss" userId="f1aa920c-6ab1-4ae3-bb20-d7ab45c94102" providerId="ADAL" clId="{81C89551-07D2-4B04-BF01-608F2C61A441}" dt="2022-11-28T16:43:04.679" v="1338" actId="22"/>
          <ac:picMkLst>
            <pc:docMk/>
            <pc:sldMk cId="1622803386" sldId="323"/>
            <ac:picMk id="7" creationId="{7A52572E-2EB6-C06A-DCB6-35DA91A5500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371439313" sldId="324"/>
        </pc:sldMkLst>
        <pc:spChg chg="add del mod">
          <ac:chgData name="Bar Weiss" userId="f1aa920c-6ab1-4ae3-bb20-d7ab45c94102" providerId="ADAL" clId="{81C89551-07D2-4B04-BF01-608F2C61A441}" dt="2022-11-28T16:43:41.792" v="1342" actId="22"/>
          <ac:spMkLst>
            <pc:docMk/>
            <pc:sldMk cId="1371439313" sldId="324"/>
            <ac:spMk id="4" creationId="{C492FDB3-E608-5A87-A77F-4DC00F2B85C4}"/>
          </ac:spMkLst>
        </pc:spChg>
        <pc:picChg chg="add mod ord">
          <ac:chgData name="Bar Weiss" userId="f1aa920c-6ab1-4ae3-bb20-d7ab45c94102" providerId="ADAL" clId="{81C89551-07D2-4B04-BF01-608F2C61A441}" dt="2022-11-28T16:43:41.792" v="1342" actId="22"/>
          <ac:picMkLst>
            <pc:docMk/>
            <pc:sldMk cId="1371439313" sldId="324"/>
            <ac:picMk id="6" creationId="{A93F6400-B0A1-A3C9-2BD2-31233D63BD2A}"/>
          </ac:picMkLst>
        </pc:picChg>
        <pc:picChg chg="del">
          <ac:chgData name="Bar Weiss" userId="f1aa920c-6ab1-4ae3-bb20-d7ab45c94102" providerId="ADAL" clId="{81C89551-07D2-4B04-BF01-608F2C61A441}" dt="2022-11-28T16:43:39.233" v="1341" actId="478"/>
          <ac:picMkLst>
            <pc:docMk/>
            <pc:sldMk cId="1371439313" sldId="324"/>
            <ac:picMk id="7" creationId="{71B22B7A-3677-593D-A57E-A61629306D3D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303608784" sldId="325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434783202" sldId="326"/>
        </pc:sldMkLst>
        <pc:spChg chg="add del mod">
          <ac:chgData name="Bar Weiss" userId="f1aa920c-6ab1-4ae3-bb20-d7ab45c94102" providerId="ADAL" clId="{81C89551-07D2-4B04-BF01-608F2C61A441}" dt="2022-11-28T16:34:41.711" v="1325" actId="22"/>
          <ac:spMkLst>
            <pc:docMk/>
            <pc:sldMk cId="2434783202" sldId="326"/>
            <ac:spMk id="4" creationId="{9F421574-C536-1983-6E39-258F6CD05856}"/>
          </ac:spMkLst>
        </pc:spChg>
        <pc:picChg chg="del">
          <ac:chgData name="Bar Weiss" userId="f1aa920c-6ab1-4ae3-bb20-d7ab45c94102" providerId="ADAL" clId="{81C89551-07D2-4B04-BF01-608F2C61A441}" dt="2022-11-28T16:34:37.751" v="1324" actId="478"/>
          <ac:picMkLst>
            <pc:docMk/>
            <pc:sldMk cId="2434783202" sldId="326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6:34:41.711" v="1325" actId="22"/>
          <ac:picMkLst>
            <pc:docMk/>
            <pc:sldMk cId="2434783202" sldId="326"/>
            <ac:picMk id="7" creationId="{242BC5BC-CD82-73F6-6E83-541624C357FE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27681635" sldId="327"/>
        </pc:sldMkLst>
        <pc:spChg chg="add del mod">
          <ac:chgData name="Bar Weiss" userId="f1aa920c-6ab1-4ae3-bb20-d7ab45c94102" providerId="ADAL" clId="{81C89551-07D2-4B04-BF01-608F2C61A441}" dt="2022-11-28T16:35:06.248" v="1327" actId="22"/>
          <ac:spMkLst>
            <pc:docMk/>
            <pc:sldMk cId="3127681635" sldId="327"/>
            <ac:spMk id="4" creationId="{8842897C-F9C9-7303-0C76-CED6A4E6CE2F}"/>
          </ac:spMkLst>
        </pc:spChg>
        <pc:picChg chg="add mod ord">
          <ac:chgData name="Bar Weiss" userId="f1aa920c-6ab1-4ae3-bb20-d7ab45c94102" providerId="ADAL" clId="{81C89551-07D2-4B04-BF01-608F2C61A441}" dt="2022-11-28T16:35:06.248" v="1327" actId="22"/>
          <ac:picMkLst>
            <pc:docMk/>
            <pc:sldMk cId="3127681635" sldId="327"/>
            <ac:picMk id="6" creationId="{05B9C9E5-FE3A-F7B5-539A-3CD3A95A74EC}"/>
          </ac:picMkLst>
        </pc:picChg>
        <pc:picChg chg="del">
          <ac:chgData name="Bar Weiss" userId="f1aa920c-6ab1-4ae3-bb20-d7ab45c94102" providerId="ADAL" clId="{81C89551-07D2-4B04-BF01-608F2C61A441}" dt="2022-11-28T16:35:03.407" v="1326" actId="478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935437235" sldId="328"/>
        </pc:sldMkLst>
        <pc:spChg chg="add del mod">
          <ac:chgData name="Bar Weiss" userId="f1aa920c-6ab1-4ae3-bb20-d7ab45c94102" providerId="ADAL" clId="{81C89551-07D2-4B04-BF01-608F2C61A441}" dt="2022-11-28T16:35:57.611" v="1329" actId="22"/>
          <ac:spMkLst>
            <pc:docMk/>
            <pc:sldMk cId="935437235" sldId="328"/>
            <ac:spMk id="4" creationId="{26C6D3D5-0C34-7CF1-746B-790B8302F6C2}"/>
          </ac:spMkLst>
        </pc:spChg>
        <pc:picChg chg="add mod ord">
          <ac:chgData name="Bar Weiss" userId="f1aa920c-6ab1-4ae3-bb20-d7ab45c94102" providerId="ADAL" clId="{81C89551-07D2-4B04-BF01-608F2C61A441}" dt="2022-11-28T16:35:57.611" v="1329" actId="22"/>
          <ac:picMkLst>
            <pc:docMk/>
            <pc:sldMk cId="935437235" sldId="328"/>
            <ac:picMk id="6" creationId="{F2EF2E87-A0DC-9F1F-C4C0-4429841C3D40}"/>
          </ac:picMkLst>
        </pc:picChg>
        <pc:picChg chg="del">
          <ac:chgData name="Bar Weiss" userId="f1aa920c-6ab1-4ae3-bb20-d7ab45c94102" providerId="ADAL" clId="{81C89551-07D2-4B04-BF01-608F2C61A441}" dt="2022-11-28T16:35:53.584" v="1328" actId="478"/>
          <ac:picMkLst>
            <pc:docMk/>
            <pc:sldMk cId="935437235" sldId="328"/>
            <ac:picMk id="7" creationId="{D45281EE-8FB6-FFB7-A7E4-11156F1FB493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570014640" sldId="329"/>
        </pc:sldMkLst>
        <pc:spChg chg="add del mod">
          <ac:chgData name="Bar Weiss" userId="f1aa920c-6ab1-4ae3-bb20-d7ab45c94102" providerId="ADAL" clId="{81C89551-07D2-4B04-BF01-608F2C61A441}" dt="2022-11-28T16:36:30.979" v="1332" actId="22"/>
          <ac:spMkLst>
            <pc:docMk/>
            <pc:sldMk cId="2570014640" sldId="329"/>
            <ac:spMk id="4" creationId="{8368580B-F352-0FE7-7748-BA66F9A2698E}"/>
          </ac:spMkLst>
        </pc:spChg>
        <pc:picChg chg="del">
          <ac:chgData name="Bar Weiss" userId="f1aa920c-6ab1-4ae3-bb20-d7ab45c94102" providerId="ADAL" clId="{81C89551-07D2-4B04-BF01-608F2C61A441}" dt="2022-11-28T16:36:27.003" v="1330" actId="478"/>
          <ac:picMkLst>
            <pc:docMk/>
            <pc:sldMk cId="2570014640" sldId="329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36:30.979" v="1332" actId="22"/>
          <ac:picMkLst>
            <pc:docMk/>
            <pc:sldMk cId="2570014640" sldId="329"/>
            <ac:picMk id="7" creationId="{A2DAF650-B80D-395F-3E19-6179A32DE3E0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236086733" sldId="330"/>
        </pc:sldMkLst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291447892" sldId="331"/>
        </pc:sldMkLst>
        <pc:spChg chg="add del mod">
          <ac:chgData name="Bar Weiss" userId="f1aa920c-6ab1-4ae3-bb20-d7ab45c94102" providerId="ADAL" clId="{81C89551-07D2-4B04-BF01-608F2C61A441}" dt="2022-11-28T16:25:04.866" v="1311" actId="22"/>
          <ac:spMkLst>
            <pc:docMk/>
            <pc:sldMk cId="3291447892" sldId="331"/>
            <ac:spMk id="4" creationId="{7C57DE7E-F572-6840-3D24-97A3140D15BC}"/>
          </ac:spMkLst>
        </pc:spChg>
        <pc:picChg chg="add mod ord">
          <ac:chgData name="Bar Weiss" userId="f1aa920c-6ab1-4ae3-bb20-d7ab45c94102" providerId="ADAL" clId="{81C89551-07D2-4B04-BF01-608F2C61A441}" dt="2022-11-28T16:25:04.866" v="1311" actId="22"/>
          <ac:picMkLst>
            <pc:docMk/>
            <pc:sldMk cId="3291447892" sldId="331"/>
            <ac:picMk id="6" creationId="{30CB9478-9B0B-2F94-808F-78E44A37598F}"/>
          </ac:picMkLst>
        </pc:picChg>
        <pc:picChg chg="del">
          <ac:chgData name="Bar Weiss" userId="f1aa920c-6ab1-4ae3-bb20-d7ab45c94102" providerId="ADAL" clId="{81C89551-07D2-4B04-BF01-608F2C61A441}" dt="2022-11-28T16:25:03.026" v="1310" actId="478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63520344" sldId="332"/>
        </pc:sldMkLst>
        <pc:spChg chg="add del mod">
          <ac:chgData name="Bar Weiss" userId="f1aa920c-6ab1-4ae3-bb20-d7ab45c94102" providerId="ADAL" clId="{81C89551-07D2-4B04-BF01-608F2C61A441}" dt="2022-11-28T16:25:47.853" v="1313" actId="22"/>
          <ac:spMkLst>
            <pc:docMk/>
            <pc:sldMk cId="363520344" sldId="332"/>
            <ac:spMk id="4" creationId="{2F7A82EB-AE6B-F980-75F7-ABE1205D0023}"/>
          </ac:spMkLst>
        </pc:spChg>
        <pc:picChg chg="del">
          <ac:chgData name="Bar Weiss" userId="f1aa920c-6ab1-4ae3-bb20-d7ab45c94102" providerId="ADAL" clId="{81C89551-07D2-4B04-BF01-608F2C61A441}" dt="2022-11-28T16:25:45.943" v="1312" actId="478"/>
          <ac:picMkLst>
            <pc:docMk/>
            <pc:sldMk cId="363520344" sldId="332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5:47.853" v="1313" actId="22"/>
          <ac:picMkLst>
            <pc:docMk/>
            <pc:sldMk cId="363520344" sldId="332"/>
            <ac:picMk id="7" creationId="{3AECEB50-AD77-4B45-18E9-2B25EBBA2560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570723653" sldId="333"/>
        </pc:sldMkLst>
        <pc:spChg chg="add del mod">
          <ac:chgData name="Bar Weiss" userId="f1aa920c-6ab1-4ae3-bb20-d7ab45c94102" providerId="ADAL" clId="{81C89551-07D2-4B04-BF01-608F2C61A441}" dt="2022-11-28T16:23:24.241" v="1309" actId="22"/>
          <ac:spMkLst>
            <pc:docMk/>
            <pc:sldMk cId="1570723653" sldId="333"/>
            <ac:spMk id="4" creationId="{7747CB8F-495A-8C4F-40D7-1EF5241DBBE3}"/>
          </ac:spMkLst>
        </pc:spChg>
        <pc:picChg chg="del">
          <ac:chgData name="Bar Weiss" userId="f1aa920c-6ab1-4ae3-bb20-d7ab45c94102" providerId="ADAL" clId="{81C89551-07D2-4B04-BF01-608F2C61A441}" dt="2022-11-28T16:23:23.006" v="1308" actId="478"/>
          <ac:picMkLst>
            <pc:docMk/>
            <pc:sldMk cId="1570723653" sldId="333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23:24.241" v="1309" actId="22"/>
          <ac:picMkLst>
            <pc:docMk/>
            <pc:sldMk cId="1570723653" sldId="333"/>
            <ac:picMk id="7" creationId="{A6C74920-F0F7-0F59-71DE-FA14E358A8C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133939277" sldId="334"/>
        </pc:sldMkLst>
        <pc:spChg chg="add del mod">
          <ac:chgData name="Bar Weiss" userId="f1aa920c-6ab1-4ae3-bb20-d7ab45c94102" providerId="ADAL" clId="{81C89551-07D2-4B04-BF01-608F2C61A441}" dt="2022-11-28T16:22:54.752" v="1307" actId="22"/>
          <ac:spMkLst>
            <pc:docMk/>
            <pc:sldMk cId="2133939277" sldId="334"/>
            <ac:spMk id="4" creationId="{BCE8F4C9-75DE-EEE0-9140-4E215E8A1B02}"/>
          </ac:spMkLst>
        </pc:spChg>
        <pc:picChg chg="add mod ord">
          <ac:chgData name="Bar Weiss" userId="f1aa920c-6ab1-4ae3-bb20-d7ab45c94102" providerId="ADAL" clId="{81C89551-07D2-4B04-BF01-608F2C61A441}" dt="2022-11-28T16:22:54.752" v="1307" actId="22"/>
          <ac:picMkLst>
            <pc:docMk/>
            <pc:sldMk cId="2133939277" sldId="334"/>
            <ac:picMk id="6" creationId="{4D2E889D-DB1F-697E-ECB0-75CD9A586A49}"/>
          </ac:picMkLst>
        </pc:picChg>
        <pc:picChg chg="del">
          <ac:chgData name="Bar Weiss" userId="f1aa920c-6ab1-4ae3-bb20-d7ab45c94102" providerId="ADAL" clId="{81C89551-07D2-4B04-BF01-608F2C61A441}" dt="2022-11-28T16:22:53.248" v="1306" actId="478"/>
          <ac:picMkLst>
            <pc:docMk/>
            <pc:sldMk cId="2133939277" sldId="334"/>
            <ac:picMk id="7" creationId="{9F320B42-9BBC-7D25-E46D-DB98B9D5DBB1}"/>
          </ac:picMkLst>
        </pc:picChg>
      </pc:sldChg>
      <pc:sldChg chg="ord">
        <pc:chgData name="Bar Weiss" userId="f1aa920c-6ab1-4ae3-bb20-d7ab45c94102" providerId="ADAL" clId="{81C89551-07D2-4B04-BF01-608F2C61A441}" dt="2022-11-29T18:25:08.175" v="1386"/>
        <pc:sldMkLst>
          <pc:docMk/>
          <pc:sldMk cId="1058802195" sldId="335"/>
        </pc:sldMkLst>
      </pc:sldChg>
      <pc:sldChg chg="addSp delSp modSp mod ord">
        <pc:chgData name="Bar Weiss" userId="f1aa920c-6ab1-4ae3-bb20-d7ab45c94102" providerId="ADAL" clId="{81C89551-07D2-4B04-BF01-608F2C61A441}" dt="2022-11-29T20:51:25.899" v="1517"/>
        <pc:sldMkLst>
          <pc:docMk/>
          <pc:sldMk cId="2270965635" sldId="336"/>
        </pc:sldMkLst>
        <pc:spChg chg="add del mod">
          <ac:chgData name="Bar Weiss" userId="f1aa920c-6ab1-4ae3-bb20-d7ab45c94102" providerId="ADAL" clId="{81C89551-07D2-4B04-BF01-608F2C61A441}" dt="2022-11-28T16:28:08.024" v="1315" actId="22"/>
          <ac:spMkLst>
            <pc:docMk/>
            <pc:sldMk cId="2270965635" sldId="336"/>
            <ac:spMk id="4" creationId="{81AEB9F7-6490-E252-B222-92EF00C299AA}"/>
          </ac:spMkLst>
        </pc:spChg>
        <pc:picChg chg="add mod ord">
          <ac:chgData name="Bar Weiss" userId="f1aa920c-6ab1-4ae3-bb20-d7ab45c94102" providerId="ADAL" clId="{81C89551-07D2-4B04-BF01-608F2C61A441}" dt="2022-11-28T16:28:08.024" v="1315" actId="22"/>
          <ac:picMkLst>
            <pc:docMk/>
            <pc:sldMk cId="2270965635" sldId="336"/>
            <ac:picMk id="6" creationId="{87BE7A8A-309A-AB67-7E26-1DB62CBE0937}"/>
          </ac:picMkLst>
        </pc:picChg>
        <pc:picChg chg="del">
          <ac:chgData name="Bar Weiss" userId="f1aa920c-6ab1-4ae3-bb20-d7ab45c94102" providerId="ADAL" clId="{81C89551-07D2-4B04-BF01-608F2C61A441}" dt="2022-11-28T16:28:06.368" v="1314" actId="478"/>
          <ac:picMkLst>
            <pc:docMk/>
            <pc:sldMk cId="2270965635" sldId="336"/>
            <ac:picMk id="7" creationId="{B8073D1E-F0D7-50E5-818A-759185A99EAB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1200723592" sldId="337"/>
        </pc:sldMkLst>
        <pc:spChg chg="add del mod">
          <ac:chgData name="Bar Weiss" userId="f1aa920c-6ab1-4ae3-bb20-d7ab45c94102" providerId="ADAL" clId="{81C89551-07D2-4B04-BF01-608F2C61A441}" dt="2022-11-28T16:28:32.328" v="1319" actId="22"/>
          <ac:spMkLst>
            <pc:docMk/>
            <pc:sldMk cId="1200723592" sldId="337"/>
            <ac:spMk id="4" creationId="{2D425090-9A90-13C8-F1D0-1B6EB8E3349C}"/>
          </ac:spMkLst>
        </pc:spChg>
        <pc:picChg chg="del">
          <ac:chgData name="Bar Weiss" userId="f1aa920c-6ab1-4ae3-bb20-d7ab45c94102" providerId="ADAL" clId="{81C89551-07D2-4B04-BF01-608F2C61A441}" dt="2022-11-28T16:28:30.889" v="1318" actId="478"/>
          <ac:picMkLst>
            <pc:docMk/>
            <pc:sldMk cId="1200723592" sldId="337"/>
            <ac:picMk id="6" creationId="{AAAE9F84-EE2A-C265-ADE5-34AD30A9BFD9}"/>
          </ac:picMkLst>
        </pc:picChg>
        <pc:picChg chg="add mod ord">
          <ac:chgData name="Bar Weiss" userId="f1aa920c-6ab1-4ae3-bb20-d7ab45c94102" providerId="ADAL" clId="{81C89551-07D2-4B04-BF01-608F2C61A441}" dt="2022-11-28T16:28:32.328" v="1319" actId="22"/>
          <ac:picMkLst>
            <pc:docMk/>
            <pc:sldMk cId="1200723592" sldId="337"/>
            <ac:picMk id="7" creationId="{03948E96-3DBC-5002-9989-2CAA4402401D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3140669699" sldId="338"/>
        </pc:sldMkLst>
        <pc:spChg chg="add del mod">
          <ac:chgData name="Bar Weiss" userId="f1aa920c-6ab1-4ae3-bb20-d7ab45c94102" providerId="ADAL" clId="{81C89551-07D2-4B04-BF01-608F2C61A441}" dt="2022-11-28T16:30:01.857" v="1321" actId="22"/>
          <ac:spMkLst>
            <pc:docMk/>
            <pc:sldMk cId="3140669699" sldId="338"/>
            <ac:spMk id="4" creationId="{7EC63DA5-B088-D273-B0D6-4831A388BCCA}"/>
          </ac:spMkLst>
        </pc:spChg>
        <pc:picChg chg="del">
          <ac:chgData name="Bar Weiss" userId="f1aa920c-6ab1-4ae3-bb20-d7ab45c94102" providerId="ADAL" clId="{81C89551-07D2-4B04-BF01-608F2C61A441}" dt="2022-11-28T16:30:00.285" v="1320" actId="478"/>
          <ac:picMkLst>
            <pc:docMk/>
            <pc:sldMk cId="3140669699" sldId="338"/>
            <ac:picMk id="6" creationId="{70155F8D-D2E4-F6D7-D2FE-6233693B0DAB}"/>
          </ac:picMkLst>
        </pc:picChg>
        <pc:picChg chg="add mod ord">
          <ac:chgData name="Bar Weiss" userId="f1aa920c-6ab1-4ae3-bb20-d7ab45c94102" providerId="ADAL" clId="{81C89551-07D2-4B04-BF01-608F2C61A441}" dt="2022-11-28T16:30:01.857" v="1321" actId="22"/>
          <ac:picMkLst>
            <pc:docMk/>
            <pc:sldMk cId="3140669699" sldId="338"/>
            <ac:picMk id="7" creationId="{731AFAF7-AFA5-D3E5-17AC-B3BE0A9D956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29T18:25:08.175" v="1386"/>
        <pc:sldMkLst>
          <pc:docMk/>
          <pc:sldMk cId="2752271039" sldId="339"/>
        </pc:sldMkLst>
        <pc:spChg chg="add del mod">
          <ac:chgData name="Bar Weiss" userId="f1aa920c-6ab1-4ae3-bb20-d7ab45c94102" providerId="ADAL" clId="{81C89551-07D2-4B04-BF01-608F2C61A441}" dt="2022-11-28T16:30:28.341" v="1323" actId="22"/>
          <ac:spMkLst>
            <pc:docMk/>
            <pc:sldMk cId="2752271039" sldId="339"/>
            <ac:spMk id="4" creationId="{A1D99C97-174D-B41A-0A15-46578D2A5952}"/>
          </ac:spMkLst>
        </pc:spChg>
        <pc:picChg chg="add mod ord">
          <ac:chgData name="Bar Weiss" userId="f1aa920c-6ab1-4ae3-bb20-d7ab45c94102" providerId="ADAL" clId="{81C89551-07D2-4B04-BF01-608F2C61A441}" dt="2022-11-28T16:30:28.341" v="1323" actId="22"/>
          <ac:picMkLst>
            <pc:docMk/>
            <pc:sldMk cId="2752271039" sldId="339"/>
            <ac:picMk id="6" creationId="{6068B8E6-F6E2-8B2C-F988-2743F9BC0E74}"/>
          </ac:picMkLst>
        </pc:picChg>
        <pc:picChg chg="del">
          <ac:chgData name="Bar Weiss" userId="f1aa920c-6ab1-4ae3-bb20-d7ab45c94102" providerId="ADAL" clId="{81C89551-07D2-4B04-BF01-608F2C61A441}" dt="2022-11-28T16:30:26.667" v="1322" actId="478"/>
          <ac:picMkLst>
            <pc:docMk/>
            <pc:sldMk cId="2752271039" sldId="339"/>
            <ac:picMk id="7" creationId="{9F320B42-9BBC-7D25-E46D-DB98B9D5DBB1}"/>
          </ac:picMkLst>
        </pc:picChg>
      </pc:sldChg>
      <pc:sldChg chg="addSp delSp modSp mod ord">
        <pc:chgData name="Bar Weiss" userId="f1aa920c-6ab1-4ae3-bb20-d7ab45c94102" providerId="ADAL" clId="{81C89551-07D2-4B04-BF01-608F2C61A441}" dt="2022-11-30T10:25:01.842" v="2113" actId="20577"/>
        <pc:sldMkLst>
          <pc:docMk/>
          <pc:sldMk cId="4255241336" sldId="341"/>
        </pc:sldMkLst>
        <pc:spChg chg="mod">
          <ac:chgData name="Bar Weiss" userId="f1aa920c-6ab1-4ae3-bb20-d7ab45c94102" providerId="ADAL" clId="{81C89551-07D2-4B04-BF01-608F2C61A441}" dt="2022-11-30T10:23:47.473" v="2041" actId="20577"/>
          <ac:spMkLst>
            <pc:docMk/>
            <pc:sldMk cId="4255241336" sldId="341"/>
            <ac:spMk id="2" creationId="{B4A052CC-918B-D25D-2DE8-075F8E6DB0D8}"/>
          </ac:spMkLst>
        </pc:spChg>
        <pc:spChg chg="del">
          <ac:chgData name="Bar Weiss" userId="f1aa920c-6ab1-4ae3-bb20-d7ab45c94102" providerId="ADAL" clId="{81C89551-07D2-4B04-BF01-608F2C61A441}" dt="2022-11-13T16:51:28.369" v="17" actId="22"/>
          <ac:spMkLst>
            <pc:docMk/>
            <pc:sldMk cId="4255241336" sldId="341"/>
            <ac:spMk id="3" creationId="{F4E63516-86EC-5CBC-582B-52D8F19DB632}"/>
          </ac:spMkLst>
        </pc:spChg>
        <pc:spChg chg="add mod">
          <ac:chgData name="Bar Weiss" userId="f1aa920c-6ab1-4ae3-bb20-d7ab45c94102" providerId="ADAL" clId="{81C89551-07D2-4B04-BF01-608F2C61A441}" dt="2022-11-30T10:25:01.842" v="2113" actId="20577"/>
          <ac:spMkLst>
            <pc:docMk/>
            <pc:sldMk cId="4255241336" sldId="341"/>
            <ac:spMk id="6" creationId="{AEF35FFC-F123-EA41-9E5B-CA7FCB5E6F05}"/>
          </ac:spMkLst>
        </pc:spChg>
        <pc:picChg chg="add del mod">
          <ac:chgData name="Bar Weiss" userId="f1aa920c-6ab1-4ae3-bb20-d7ab45c94102" providerId="ADAL" clId="{81C89551-07D2-4B04-BF01-608F2C61A441}" dt="2022-11-30T10:13:50.773" v="1701" actId="478"/>
          <ac:picMkLst>
            <pc:docMk/>
            <pc:sldMk cId="4255241336" sldId="341"/>
            <ac:picMk id="4" creationId="{9CCE846B-8086-A93E-CFE0-A455B1E6224B}"/>
          </ac:picMkLst>
        </pc:picChg>
        <pc:picChg chg="add mod ord">
          <ac:chgData name="Bar Weiss" userId="f1aa920c-6ab1-4ae3-bb20-d7ab45c94102" providerId="ADAL" clId="{81C89551-07D2-4B04-BF01-608F2C61A441}" dt="2022-11-30T10:23:41.999" v="2033" actId="1076"/>
          <ac:picMkLst>
            <pc:docMk/>
            <pc:sldMk cId="4255241336" sldId="341"/>
            <ac:picMk id="5" creationId="{04C41307-C03E-5E38-2742-62E031771FBC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7" creationId="{055FF107-A758-0802-E70E-62D1B0877E28}"/>
          </ac:picMkLst>
        </pc:picChg>
        <pc:picChg chg="add del mod">
          <ac:chgData name="Bar Weiss" userId="f1aa920c-6ab1-4ae3-bb20-d7ab45c94102" providerId="ADAL" clId="{81C89551-07D2-4B04-BF01-608F2C61A441}" dt="2022-11-30T10:22:44.256" v="2015" actId="21"/>
          <ac:picMkLst>
            <pc:docMk/>
            <pc:sldMk cId="4255241336" sldId="341"/>
            <ac:picMk id="8" creationId="{04BE8B0B-206A-67FD-FE52-C71D36B9EBA5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9" creationId="{319E2563-916D-2C2C-0287-CD5C3D14480C}"/>
          </ac:picMkLst>
        </pc:picChg>
        <pc:picChg chg="add del mod">
          <ac:chgData name="Bar Weiss" userId="f1aa920c-6ab1-4ae3-bb20-d7ab45c94102" providerId="ADAL" clId="{81C89551-07D2-4B04-BF01-608F2C61A441}" dt="2022-11-30T10:24:05.620" v="2044" actId="478"/>
          <ac:picMkLst>
            <pc:docMk/>
            <pc:sldMk cId="4255241336" sldId="341"/>
            <ac:picMk id="10" creationId="{DACE166B-2ED7-2DEA-0954-C2E59F88A7B7}"/>
          </ac:picMkLst>
        </pc:picChg>
        <pc:picChg chg="add del mod">
          <ac:chgData name="Bar Weiss" userId="f1aa920c-6ab1-4ae3-bb20-d7ab45c94102" providerId="ADAL" clId="{81C89551-07D2-4B04-BF01-608F2C61A441}" dt="2022-11-30T10:22:52.239" v="2020" actId="21"/>
          <ac:picMkLst>
            <pc:docMk/>
            <pc:sldMk cId="4255241336" sldId="341"/>
            <ac:picMk id="11" creationId="{11AA3458-A9C5-BAF4-FC26-E5929F7F483B}"/>
          </ac:picMkLst>
        </pc:picChg>
        <pc:picChg chg="add mod">
          <ac:chgData name="Bar Weiss" userId="f1aa920c-6ab1-4ae3-bb20-d7ab45c94102" providerId="ADAL" clId="{81C89551-07D2-4B04-BF01-608F2C61A441}" dt="2022-11-30T10:24:11.858" v="2046" actId="1076"/>
          <ac:picMkLst>
            <pc:docMk/>
            <pc:sldMk cId="4255241336" sldId="341"/>
            <ac:picMk id="12" creationId="{F1176D5F-D218-E7A7-848B-AE237A12346B}"/>
          </ac:picMkLst>
        </pc:picChg>
      </pc:sldChg>
      <pc:sldChg chg="modSp new mod ord">
        <pc:chgData name="Bar Weiss" userId="f1aa920c-6ab1-4ae3-bb20-d7ab45c94102" providerId="ADAL" clId="{81C89551-07D2-4B04-BF01-608F2C61A441}" dt="2022-11-30T10:29:41.207" v="2117"/>
        <pc:sldMkLst>
          <pc:docMk/>
          <pc:sldMk cId="2336107674" sldId="342"/>
        </pc:sldMkLst>
        <pc:spChg chg="mod">
          <ac:chgData name="Bar Weiss" userId="f1aa920c-6ab1-4ae3-bb20-d7ab45c94102" providerId="ADAL" clId="{81C89551-07D2-4B04-BF01-608F2C61A441}" dt="2022-11-13T18:26:04.464" v="653" actId="20577"/>
          <ac:spMkLst>
            <pc:docMk/>
            <pc:sldMk cId="2336107674" sldId="342"/>
            <ac:spMk id="2" creationId="{F3BDBCE6-E321-4197-1B3C-B7517C3735C9}"/>
          </ac:spMkLst>
        </pc:spChg>
        <pc:spChg chg="mod">
          <ac:chgData name="Bar Weiss" userId="f1aa920c-6ab1-4ae3-bb20-d7ab45c94102" providerId="ADAL" clId="{81C89551-07D2-4B04-BF01-608F2C61A441}" dt="2022-11-13T18:10:59.267" v="587" actId="20577"/>
          <ac:spMkLst>
            <pc:docMk/>
            <pc:sldMk cId="2336107674" sldId="342"/>
            <ac:spMk id="3" creationId="{6B95FAF6-C279-CF05-A839-2C33C2DF4965}"/>
          </ac:spMkLst>
        </pc:spChg>
      </pc:sldChg>
      <pc:sldChg chg="addSp delSp modSp new mod ord">
        <pc:chgData name="Bar Weiss" userId="f1aa920c-6ab1-4ae3-bb20-d7ab45c94102" providerId="ADAL" clId="{81C89551-07D2-4B04-BF01-608F2C61A441}" dt="2022-12-23T08:29:06.111" v="2120" actId="478"/>
        <pc:sldMkLst>
          <pc:docMk/>
          <pc:sldMk cId="2585044042" sldId="343"/>
        </pc:sldMkLst>
        <pc:spChg chg="mod">
          <ac:chgData name="Bar Weiss" userId="f1aa920c-6ab1-4ae3-bb20-d7ab45c94102" providerId="ADAL" clId="{81C89551-07D2-4B04-BF01-608F2C61A441}" dt="2022-11-13T18:24:18.598" v="649" actId="20577"/>
          <ac:spMkLst>
            <pc:docMk/>
            <pc:sldMk cId="2585044042" sldId="343"/>
            <ac:spMk id="2" creationId="{8E676D75-633E-CD80-6C40-9304E5522BDB}"/>
          </ac:spMkLst>
        </pc:spChg>
        <pc:spChg chg="del">
          <ac:chgData name="Bar Weiss" userId="f1aa920c-6ab1-4ae3-bb20-d7ab45c94102" providerId="ADAL" clId="{81C89551-07D2-4B04-BF01-608F2C61A441}" dt="2022-11-13T18:22:39.330" v="603" actId="22"/>
          <ac:spMkLst>
            <pc:docMk/>
            <pc:sldMk cId="2585044042" sldId="343"/>
            <ac:spMk id="3" creationId="{539E3400-D85A-80F6-E700-654133ECA26B}"/>
          </ac:spMkLst>
        </pc:spChg>
        <pc:picChg chg="add del">
          <ac:chgData name="Bar Weiss" userId="f1aa920c-6ab1-4ae3-bb20-d7ab45c94102" providerId="ADAL" clId="{81C89551-07D2-4B04-BF01-608F2C61A441}" dt="2022-12-23T08:29:06.111" v="2120" actId="478"/>
          <ac:picMkLst>
            <pc:docMk/>
            <pc:sldMk cId="2585044042" sldId="343"/>
            <ac:picMk id="4" creationId="{FC54E224-BF7B-0C21-BF95-0C25F83C9846}"/>
          </ac:picMkLst>
        </pc:picChg>
        <pc:picChg chg="add mod ord">
          <ac:chgData name="Bar Weiss" userId="f1aa920c-6ab1-4ae3-bb20-d7ab45c94102" providerId="ADAL" clId="{81C89551-07D2-4B04-BF01-608F2C61A441}" dt="2022-11-13T18:23:58.629" v="610" actId="1076"/>
          <ac:picMkLst>
            <pc:docMk/>
            <pc:sldMk cId="2585044042" sldId="343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13T18:23:39.124" v="607" actId="478"/>
          <ac:picMkLst>
            <pc:docMk/>
            <pc:sldMk cId="2585044042" sldId="343"/>
            <ac:picMk id="7" creationId="{D3F8793B-4C17-C348-72C5-072628375426}"/>
          </ac:picMkLst>
        </pc:picChg>
        <pc:picChg chg="add mod">
          <ac:chgData name="Bar Weiss" userId="f1aa920c-6ab1-4ae3-bb20-d7ab45c94102" providerId="ADAL" clId="{81C89551-07D2-4B04-BF01-608F2C61A441}" dt="2022-11-13T18:24:00.084" v="611" actId="1076"/>
          <ac:picMkLst>
            <pc:docMk/>
            <pc:sldMk cId="2585044042" sldId="343"/>
            <ac:picMk id="9" creationId="{0B4CC61D-98C4-75A2-4299-658DE3D27A9B}"/>
          </ac:picMkLst>
        </pc:picChg>
      </pc:sldChg>
      <pc:sldChg chg="addSp delSp modSp new mod ord">
        <pc:chgData name="Bar Weiss" userId="f1aa920c-6ab1-4ae3-bb20-d7ab45c94102" providerId="ADAL" clId="{81C89551-07D2-4B04-BF01-608F2C61A441}" dt="2022-11-13T20:31:50.194" v="792"/>
        <pc:sldMkLst>
          <pc:docMk/>
          <pc:sldMk cId="1174281543" sldId="344"/>
        </pc:sldMkLst>
        <pc:spChg chg="mod">
          <ac:chgData name="Bar Weiss" userId="f1aa920c-6ab1-4ae3-bb20-d7ab45c94102" providerId="ADAL" clId="{81C89551-07D2-4B04-BF01-608F2C61A441}" dt="2022-11-13T18:37:23.252" v="763" actId="20577"/>
          <ac:spMkLst>
            <pc:docMk/>
            <pc:sldMk cId="1174281543" sldId="344"/>
            <ac:spMk id="2" creationId="{AD857DF8-9478-9EF4-6A81-B2D07D4C67E5}"/>
          </ac:spMkLst>
        </pc:spChg>
        <pc:spChg chg="del">
          <ac:chgData name="Bar Weiss" userId="f1aa920c-6ab1-4ae3-bb20-d7ab45c94102" providerId="ADAL" clId="{81C89551-07D2-4B04-BF01-608F2C61A441}" dt="2022-11-13T18:32:54.692" v="687" actId="22"/>
          <ac:spMkLst>
            <pc:docMk/>
            <pc:sldMk cId="1174281543" sldId="344"/>
            <ac:spMk id="3" creationId="{58686BFB-8CB5-66CB-D112-6E7DE2CA7123}"/>
          </ac:spMkLst>
        </pc:spChg>
        <pc:picChg chg="add mod ord">
          <ac:chgData name="Bar Weiss" userId="f1aa920c-6ab1-4ae3-bb20-d7ab45c94102" providerId="ADAL" clId="{81C89551-07D2-4B04-BF01-608F2C61A441}" dt="2022-11-13T18:33:04.354" v="692" actId="1076"/>
          <ac:picMkLst>
            <pc:docMk/>
            <pc:sldMk cId="1174281543" sldId="344"/>
            <ac:picMk id="5" creationId="{C96F9F9F-E7A9-17E3-2712-2212846E8C91}"/>
          </ac:picMkLst>
        </pc:picChg>
        <pc:picChg chg="add del mod">
          <ac:chgData name="Bar Weiss" userId="f1aa920c-6ab1-4ae3-bb20-d7ab45c94102" providerId="ADAL" clId="{81C89551-07D2-4B04-BF01-608F2C61A441}" dt="2022-11-13T18:33:30.225" v="695" actId="21"/>
          <ac:picMkLst>
            <pc:docMk/>
            <pc:sldMk cId="1174281543" sldId="344"/>
            <ac:picMk id="7" creationId="{0CDDA452-383B-082E-A931-C44DFC28C07B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9" creationId="{FE4A7CC0-8C97-6B17-13EB-DCBE33940751}"/>
          </ac:picMkLst>
        </pc:picChg>
        <pc:picChg chg="add del mod">
          <ac:chgData name="Bar Weiss" userId="f1aa920c-6ab1-4ae3-bb20-d7ab45c94102" providerId="ADAL" clId="{81C89551-07D2-4B04-BF01-608F2C61A441}" dt="2022-11-13T20:30:09.242" v="776" actId="21"/>
          <ac:picMkLst>
            <pc:docMk/>
            <pc:sldMk cId="1174281543" sldId="344"/>
            <ac:picMk id="11" creationId="{0D9223CD-3D3F-FB72-AD79-8CDCAA9D9302}"/>
          </ac:picMkLst>
        </pc:picChg>
        <pc:picChg chg="add mod modCrop">
          <ac:chgData name="Bar Weiss" userId="f1aa920c-6ab1-4ae3-bb20-d7ab45c94102" providerId="ADAL" clId="{81C89551-07D2-4B04-BF01-608F2C61A441}" dt="2022-11-13T20:31:23.186" v="787" actId="1076"/>
          <ac:picMkLst>
            <pc:docMk/>
            <pc:sldMk cId="1174281543" sldId="344"/>
            <ac:picMk id="12" creationId="{DC81C2C7-F044-F804-199A-EB6F87F9C486}"/>
          </ac:picMkLst>
        </pc:picChg>
        <pc:picChg chg="add mod">
          <ac:chgData name="Bar Weiss" userId="f1aa920c-6ab1-4ae3-bb20-d7ab45c94102" providerId="ADAL" clId="{81C89551-07D2-4B04-BF01-608F2C61A441}" dt="2022-11-13T20:31:26.142" v="788" actId="1076"/>
          <ac:picMkLst>
            <pc:docMk/>
            <pc:sldMk cId="1174281543" sldId="344"/>
            <ac:picMk id="13" creationId="{D86A22A3-A615-BB8A-E603-823224D7BA72}"/>
          </ac:picMkLst>
        </pc:picChg>
      </pc:sldChg>
      <pc:sldChg chg="addSp delSp modSp new mod ord modShow">
        <pc:chgData name="Bar Weiss" userId="f1aa920c-6ab1-4ae3-bb20-d7ab45c94102" providerId="ADAL" clId="{81C89551-07D2-4B04-BF01-608F2C61A441}" dt="2022-11-30T10:30:00.258" v="2118" actId="729"/>
        <pc:sldMkLst>
          <pc:docMk/>
          <pc:sldMk cId="1820109410" sldId="345"/>
        </pc:sldMkLst>
        <pc:spChg chg="mod">
          <ac:chgData name="Bar Weiss" userId="f1aa920c-6ab1-4ae3-bb20-d7ab45c94102" providerId="ADAL" clId="{81C89551-07D2-4B04-BF01-608F2C61A441}" dt="2022-11-13T20:32:02.321" v="804" actId="20577"/>
          <ac:spMkLst>
            <pc:docMk/>
            <pc:sldMk cId="1820109410" sldId="345"/>
            <ac:spMk id="2" creationId="{E593E383-F895-B706-EF92-4B52E7F74FAC}"/>
          </ac:spMkLst>
        </pc:spChg>
        <pc:spChg chg="del">
          <ac:chgData name="Bar Weiss" userId="f1aa920c-6ab1-4ae3-bb20-d7ab45c94102" providerId="ADAL" clId="{81C89551-07D2-4B04-BF01-608F2C61A441}" dt="2022-11-13T18:36:55.959" v="736" actId="22"/>
          <ac:spMkLst>
            <pc:docMk/>
            <pc:sldMk cId="1820109410" sldId="345"/>
            <ac:spMk id="3" creationId="{2D86817C-19D8-0B9F-27D3-8C3506531447}"/>
          </ac:spMkLst>
        </pc:spChg>
        <pc:picChg chg="add mod ord">
          <ac:chgData name="Bar Weiss" userId="f1aa920c-6ab1-4ae3-bb20-d7ab45c94102" providerId="ADAL" clId="{81C89551-07D2-4B04-BF01-608F2C61A441}" dt="2022-11-13T18:37:05.704" v="741" actId="1076"/>
          <ac:picMkLst>
            <pc:docMk/>
            <pc:sldMk cId="1820109410" sldId="345"/>
            <ac:picMk id="5" creationId="{BB00E007-FA0E-3581-B18C-1AEFC4E112F0}"/>
          </ac:picMkLst>
        </pc:picChg>
        <pc:picChg chg="add del mod modCrop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7" creationId="{E4372394-BE95-3261-1BF2-8E83A6F90C10}"/>
          </ac:picMkLst>
        </pc:picChg>
        <pc:picChg chg="add del mod">
          <ac:chgData name="Bar Weiss" userId="f1aa920c-6ab1-4ae3-bb20-d7ab45c94102" providerId="ADAL" clId="{81C89551-07D2-4B04-BF01-608F2C61A441}" dt="2022-11-13T20:30:14.770" v="778" actId="21"/>
          <ac:picMkLst>
            <pc:docMk/>
            <pc:sldMk cId="1820109410" sldId="345"/>
            <ac:picMk id="9" creationId="{E7EF653B-BF34-92B6-5F22-001920135C15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0" creationId="{C72695C1-F4CF-890C-9BD2-F88FC82526D4}"/>
          </ac:picMkLst>
        </pc:picChg>
        <pc:picChg chg="add mod">
          <ac:chgData name="Bar Weiss" userId="f1aa920c-6ab1-4ae3-bb20-d7ab45c94102" providerId="ADAL" clId="{81C89551-07D2-4B04-BF01-608F2C61A441}" dt="2022-11-13T20:31:46.038" v="790"/>
          <ac:picMkLst>
            <pc:docMk/>
            <pc:sldMk cId="1820109410" sldId="345"/>
            <ac:picMk id="11" creationId="{F34AD547-A87B-B1AA-D740-9962748CFE7D}"/>
          </ac:picMkLst>
        </pc:picChg>
      </pc:sldChg>
      <pc:sldChg chg="addSp delSp modSp new mod">
        <pc:chgData name="Bar Weiss" userId="f1aa920c-6ab1-4ae3-bb20-d7ab45c94102" providerId="ADAL" clId="{81C89551-07D2-4B04-BF01-608F2C61A441}" dt="2022-11-13T20:32:58.771" v="833" actId="1076"/>
        <pc:sldMkLst>
          <pc:docMk/>
          <pc:sldMk cId="2160990814" sldId="346"/>
        </pc:sldMkLst>
        <pc:spChg chg="mod">
          <ac:chgData name="Bar Weiss" userId="f1aa920c-6ab1-4ae3-bb20-d7ab45c94102" providerId="ADAL" clId="{81C89551-07D2-4B04-BF01-608F2C61A441}" dt="2022-11-13T20:32:15.293" v="829" actId="20577"/>
          <ac:spMkLst>
            <pc:docMk/>
            <pc:sldMk cId="2160990814" sldId="346"/>
            <ac:spMk id="2" creationId="{645AE564-5B41-72B8-543E-8E008BE4D0FE}"/>
          </ac:spMkLst>
        </pc:spChg>
        <pc:spChg chg="del">
          <ac:chgData name="Bar Weiss" userId="f1aa920c-6ab1-4ae3-bb20-d7ab45c94102" providerId="ADAL" clId="{81C89551-07D2-4B04-BF01-608F2C61A441}" dt="2022-11-13T20:32:26.095" v="830" actId="22"/>
          <ac:spMkLst>
            <pc:docMk/>
            <pc:sldMk cId="2160990814" sldId="346"/>
            <ac:spMk id="3" creationId="{964AD4ED-FA09-A912-86F2-336BDE168EB1}"/>
          </ac:spMkLst>
        </pc:sp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4" creationId="{45038F39-069A-2951-7EFE-8DDA20A1A59D}"/>
          </ac:picMkLst>
        </pc:picChg>
        <pc:picChg chg="add del mod">
          <ac:chgData name="Bar Weiss" userId="f1aa920c-6ab1-4ae3-bb20-d7ab45c94102" providerId="ADAL" clId="{81C89551-07D2-4B04-BF01-608F2C61A441}" dt="2022-11-13T20:31:44.793" v="789" actId="21"/>
          <ac:picMkLst>
            <pc:docMk/>
            <pc:sldMk cId="2160990814" sldId="346"/>
            <ac:picMk id="5" creationId="{33E1025B-DB3C-1057-0613-9952836CE99B}"/>
          </ac:picMkLst>
        </pc:picChg>
        <pc:picChg chg="add mod ord">
          <ac:chgData name="Bar Weiss" userId="f1aa920c-6ab1-4ae3-bb20-d7ab45c94102" providerId="ADAL" clId="{81C89551-07D2-4B04-BF01-608F2C61A441}" dt="2022-11-13T20:32:30.111" v="831" actId="1076"/>
          <ac:picMkLst>
            <pc:docMk/>
            <pc:sldMk cId="2160990814" sldId="346"/>
            <ac:picMk id="7" creationId="{A96039AD-A662-E321-4939-CB2068BF726C}"/>
          </ac:picMkLst>
        </pc:picChg>
        <pc:picChg chg="add mod">
          <ac:chgData name="Bar Weiss" userId="f1aa920c-6ab1-4ae3-bb20-d7ab45c94102" providerId="ADAL" clId="{81C89551-07D2-4B04-BF01-608F2C61A441}" dt="2022-11-13T20:32:58.771" v="833" actId="1076"/>
          <ac:picMkLst>
            <pc:docMk/>
            <pc:sldMk cId="2160990814" sldId="346"/>
            <ac:picMk id="9" creationId="{959D9205-AE6C-717D-8B21-820827DD5AC0}"/>
          </ac:picMkLst>
        </pc:picChg>
      </pc:sldChg>
      <pc:sldChg chg="addSp delSp modSp add del mod ord">
        <pc:chgData name="Bar Weiss" userId="f1aa920c-6ab1-4ae3-bb20-d7ab45c94102" providerId="ADAL" clId="{81C89551-07D2-4B04-BF01-608F2C61A441}" dt="2022-11-29T20:41:00.008" v="1515" actId="47"/>
        <pc:sldMkLst>
          <pc:docMk/>
          <pc:sldMk cId="1861394370" sldId="347"/>
        </pc:sldMkLst>
        <pc:spChg chg="add del mod">
          <ac:chgData name="Bar Weiss" userId="f1aa920c-6ab1-4ae3-bb20-d7ab45c94102" providerId="ADAL" clId="{81C89551-07D2-4B04-BF01-608F2C61A441}" dt="2022-11-13T20:33:27.540" v="838" actId="22"/>
          <ac:spMkLst>
            <pc:docMk/>
            <pc:sldMk cId="1861394370" sldId="347"/>
            <ac:spMk id="4" creationId="{9B97B981-DEDF-B02F-B5A5-8DFE58B85B1B}"/>
          </ac:spMkLst>
        </pc:spChg>
        <pc:picChg chg="add mod">
          <ac:chgData name="Bar Weiss" userId="f1aa920c-6ab1-4ae3-bb20-d7ab45c94102" providerId="ADAL" clId="{81C89551-07D2-4B04-BF01-608F2C61A441}" dt="2022-11-29T20:37:00.913" v="1507" actId="1076"/>
          <ac:picMkLst>
            <pc:docMk/>
            <pc:sldMk cId="1861394370" sldId="347"/>
            <ac:picMk id="4" creationId="{1A7D75F3-9B28-D197-7B28-FE11D73C8787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5" creationId="{C96F9F9F-E7A9-17E3-2712-2212846E8C91}"/>
          </ac:picMkLst>
        </pc:picChg>
        <pc:picChg chg="add mod ord">
          <ac:chgData name="Bar Weiss" userId="f1aa920c-6ab1-4ae3-bb20-d7ab45c94102" providerId="ADAL" clId="{81C89551-07D2-4B04-BF01-608F2C61A441}" dt="2022-11-29T20:36:58.857" v="1506" actId="1076"/>
          <ac:picMkLst>
            <pc:docMk/>
            <pc:sldMk cId="1861394370" sldId="347"/>
            <ac:picMk id="7" creationId="{845133D2-8BCF-D05B-982C-B7D250425C7D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2" creationId="{DC81C2C7-F044-F804-199A-EB6F87F9C486}"/>
          </ac:picMkLst>
        </pc:picChg>
        <pc:picChg chg="del">
          <ac:chgData name="Bar Weiss" userId="f1aa920c-6ab1-4ae3-bb20-d7ab45c94102" providerId="ADAL" clId="{81C89551-07D2-4B04-BF01-608F2C61A441}" dt="2022-11-13T20:33:10.689" v="837" actId="478"/>
          <ac:picMkLst>
            <pc:docMk/>
            <pc:sldMk cId="1861394370" sldId="347"/>
            <ac:picMk id="13" creationId="{D86A22A3-A615-BB8A-E603-823224D7BA72}"/>
          </ac:picMkLst>
        </pc:picChg>
      </pc:sldChg>
      <pc:sldChg chg="addSp delSp modSp add mod">
        <pc:chgData name="Bar Weiss" userId="f1aa920c-6ab1-4ae3-bb20-d7ab45c94102" providerId="ADAL" clId="{81C89551-07D2-4B04-BF01-608F2C61A441}" dt="2022-11-14T09:47:34.173" v="881" actId="1076"/>
        <pc:sldMkLst>
          <pc:docMk/>
          <pc:sldMk cId="668389358" sldId="348"/>
        </pc:sldMkLst>
        <pc:spChg chg="mod">
          <ac:chgData name="Bar Weiss" userId="f1aa920c-6ab1-4ae3-bb20-d7ab45c94102" providerId="ADAL" clId="{81C89551-07D2-4B04-BF01-608F2C61A441}" dt="2022-11-13T20:35:11.800" v="872" actId="20577"/>
          <ac:spMkLst>
            <pc:docMk/>
            <pc:sldMk cId="668389358" sldId="348"/>
            <ac:spMk id="2" creationId="{645AE564-5B41-72B8-543E-8E008BE4D0FE}"/>
          </ac:spMkLst>
        </pc:spChg>
        <pc:spChg chg="add del mod">
          <ac:chgData name="Bar Weiss" userId="f1aa920c-6ab1-4ae3-bb20-d7ab45c94102" providerId="ADAL" clId="{81C89551-07D2-4B04-BF01-608F2C61A441}" dt="2022-11-14T09:47:29.639" v="878" actId="22"/>
          <ac:spMkLst>
            <pc:docMk/>
            <pc:sldMk cId="668389358" sldId="348"/>
            <ac:spMk id="6" creationId="{9A248520-5659-7482-9E48-6E38681561D1}"/>
          </ac:spMkLst>
        </pc:spChg>
        <pc:picChg chg="add mod">
          <ac:chgData name="Bar Weiss" userId="f1aa920c-6ab1-4ae3-bb20-d7ab45c94102" providerId="ADAL" clId="{81C89551-07D2-4B04-BF01-608F2C61A441}" dt="2022-11-13T20:35:03.811" v="867" actId="1076"/>
          <ac:picMkLst>
            <pc:docMk/>
            <pc:sldMk cId="668389358" sldId="348"/>
            <ac:picMk id="4" creationId="{E3C257AF-A28A-FF54-B95C-C693E043214C}"/>
          </ac:picMkLst>
        </pc:picChg>
        <pc:picChg chg="del mod">
          <ac:chgData name="Bar Weiss" userId="f1aa920c-6ab1-4ae3-bb20-d7ab45c94102" providerId="ADAL" clId="{81C89551-07D2-4B04-BF01-608F2C61A441}" dt="2022-11-14T09:47:28.547" v="877" actId="478"/>
          <ac:picMkLst>
            <pc:docMk/>
            <pc:sldMk cId="668389358" sldId="348"/>
            <ac:picMk id="7" creationId="{A96039AD-A662-E321-4939-CB2068BF726C}"/>
          </ac:picMkLst>
        </pc:picChg>
        <pc:picChg chg="del">
          <ac:chgData name="Bar Weiss" userId="f1aa920c-6ab1-4ae3-bb20-d7ab45c94102" providerId="ADAL" clId="{81C89551-07D2-4B04-BF01-608F2C61A441}" dt="2022-11-13T20:35:01.478" v="865" actId="478"/>
          <ac:picMkLst>
            <pc:docMk/>
            <pc:sldMk cId="668389358" sldId="348"/>
            <ac:picMk id="9" creationId="{959D9205-AE6C-717D-8B21-820827DD5AC0}"/>
          </ac:picMkLst>
        </pc:picChg>
        <pc:picChg chg="add mod ord">
          <ac:chgData name="Bar Weiss" userId="f1aa920c-6ab1-4ae3-bb20-d7ab45c94102" providerId="ADAL" clId="{81C89551-07D2-4B04-BF01-608F2C61A441}" dt="2022-11-14T09:47:34.173" v="881" actId="1076"/>
          <ac:picMkLst>
            <pc:docMk/>
            <pc:sldMk cId="668389358" sldId="348"/>
            <ac:picMk id="10" creationId="{DB9A7DA9-3AEA-172D-3685-E8C464D1F54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7896123" sldId="349"/>
        </pc:sldMkLst>
        <pc:spChg chg="mod">
          <ac:chgData name="Bar Weiss" userId="f1aa920c-6ab1-4ae3-bb20-d7ab45c94102" providerId="ADAL" clId="{81C89551-07D2-4B04-BF01-608F2C61A441}" dt="2022-11-28T15:56:29.661" v="923" actId="20577"/>
          <ac:spMkLst>
            <pc:docMk/>
            <pc:sldMk cId="2117896123" sldId="34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6:00.876" v="892" actId="22"/>
          <ac:spMkLst>
            <pc:docMk/>
            <pc:sldMk cId="2117896123" sldId="349"/>
            <ac:spMk id="4" creationId="{62DF2C21-5AA1-E57D-096F-FA8375D79271}"/>
          </ac:spMkLst>
        </pc:spChg>
        <pc:picChg chg="add mod ord">
          <ac:chgData name="Bar Weiss" userId="f1aa920c-6ab1-4ae3-bb20-d7ab45c94102" providerId="ADAL" clId="{81C89551-07D2-4B04-BF01-608F2C61A441}" dt="2022-11-28T15:56:00.876" v="892" actId="22"/>
          <ac:picMkLst>
            <pc:docMk/>
            <pc:sldMk cId="2117896123" sldId="349"/>
            <ac:picMk id="6" creationId="{798C0F94-3BCA-A762-6629-9071005D9FD4}"/>
          </ac:picMkLst>
        </pc:picChg>
        <pc:picChg chg="del">
          <ac:chgData name="Bar Weiss" userId="f1aa920c-6ab1-4ae3-bb20-d7ab45c94102" providerId="ADAL" clId="{81C89551-07D2-4B04-BF01-608F2C61A441}" dt="2022-11-28T15:55:59.508" v="891" actId="478"/>
          <ac:picMkLst>
            <pc:docMk/>
            <pc:sldMk cId="2117896123" sldId="349"/>
            <ac:picMk id="7" creationId="{9E356DCB-DD65-FF23-E0E8-7AECC439AED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530152331" sldId="350"/>
        </pc:sldMkLst>
        <pc:spChg chg="mod">
          <ac:chgData name="Bar Weiss" userId="f1aa920c-6ab1-4ae3-bb20-d7ab45c94102" providerId="ADAL" clId="{81C89551-07D2-4B04-BF01-608F2C61A441}" dt="2022-11-28T15:56:43.657" v="924"/>
          <ac:spMkLst>
            <pc:docMk/>
            <pc:sldMk cId="2530152331" sldId="35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5:57:29.604" v="926" actId="22"/>
          <ac:spMkLst>
            <pc:docMk/>
            <pc:sldMk cId="2530152331" sldId="350"/>
            <ac:spMk id="4" creationId="{79E351AD-B424-189F-8390-166859A259E3}"/>
          </ac:spMkLst>
        </pc:spChg>
        <pc:picChg chg="del">
          <ac:chgData name="Bar Weiss" userId="f1aa920c-6ab1-4ae3-bb20-d7ab45c94102" providerId="ADAL" clId="{81C89551-07D2-4B04-BF01-608F2C61A441}" dt="2022-11-28T15:57:26.832" v="925" actId="478"/>
          <ac:picMkLst>
            <pc:docMk/>
            <pc:sldMk cId="2530152331" sldId="350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81C89551-07D2-4B04-BF01-608F2C61A441}" dt="2022-11-28T15:57:29.604" v="926" actId="22"/>
          <ac:picMkLst>
            <pc:docMk/>
            <pc:sldMk cId="2530152331" sldId="350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698961685" sldId="351"/>
        </pc:sldMkLst>
        <pc:spChg chg="mod">
          <ac:chgData name="Bar Weiss" userId="f1aa920c-6ab1-4ae3-bb20-d7ab45c94102" providerId="ADAL" clId="{81C89551-07D2-4B04-BF01-608F2C61A441}" dt="2022-11-28T15:58:08.997" v="928" actId="20577"/>
          <ac:spMkLst>
            <pc:docMk/>
            <pc:sldMk cId="698961685" sldId="35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0:17.694" v="934" actId="22"/>
          <ac:spMkLst>
            <pc:docMk/>
            <pc:sldMk cId="698961685" sldId="351"/>
            <ac:spMk id="4" creationId="{D4E591A1-D34E-4ACB-51B7-32F3B51E75F8}"/>
          </ac:spMkLst>
        </pc:spChg>
        <pc:picChg chg="add mod ord">
          <ac:chgData name="Bar Weiss" userId="f1aa920c-6ab1-4ae3-bb20-d7ab45c94102" providerId="ADAL" clId="{81C89551-07D2-4B04-BF01-608F2C61A441}" dt="2022-11-28T16:00:17.694" v="934" actId="22"/>
          <ac:picMkLst>
            <pc:docMk/>
            <pc:sldMk cId="698961685" sldId="351"/>
            <ac:picMk id="6" creationId="{FC8B7F25-0DF0-B5BE-2653-F9431D837C62}"/>
          </ac:picMkLst>
        </pc:picChg>
        <pc:picChg chg="del">
          <ac:chgData name="Bar Weiss" userId="f1aa920c-6ab1-4ae3-bb20-d7ab45c94102" providerId="ADAL" clId="{81C89551-07D2-4B04-BF01-608F2C61A441}" dt="2022-11-28T16:00:15.670" v="933" actId="478"/>
          <ac:picMkLst>
            <pc:docMk/>
            <pc:sldMk cId="698961685" sldId="351"/>
            <ac:picMk id="7" creationId="{D45281EE-8FB6-FFB7-A7E4-11156F1FB493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72701525" sldId="352"/>
        </pc:sldMkLst>
        <pc:spChg chg="mod">
          <ac:chgData name="Bar Weiss" userId="f1aa920c-6ab1-4ae3-bb20-d7ab45c94102" providerId="ADAL" clId="{81C89551-07D2-4B04-BF01-608F2C61A441}" dt="2022-11-28T15:58:15.555" v="930" actId="20577"/>
          <ac:spMkLst>
            <pc:docMk/>
            <pc:sldMk cId="2472701525" sldId="35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1:14.071" v="936" actId="22"/>
          <ac:spMkLst>
            <pc:docMk/>
            <pc:sldMk cId="2472701525" sldId="352"/>
            <ac:spMk id="4" creationId="{E563BBB4-7347-0211-9C7B-C8C3F9A2BE81}"/>
          </ac:spMkLst>
        </pc:spChg>
        <pc:picChg chg="add mod ord">
          <ac:chgData name="Bar Weiss" userId="f1aa920c-6ab1-4ae3-bb20-d7ab45c94102" providerId="ADAL" clId="{81C89551-07D2-4B04-BF01-608F2C61A441}" dt="2022-11-28T16:01:20.557" v="941" actId="1076"/>
          <ac:picMkLst>
            <pc:docMk/>
            <pc:sldMk cId="2472701525" sldId="352"/>
            <ac:picMk id="6" creationId="{F2BD61E9-E8D2-A8B0-D414-9FA7DA9D0E2C}"/>
          </ac:picMkLst>
        </pc:picChg>
        <pc:picChg chg="del">
          <ac:chgData name="Bar Weiss" userId="f1aa920c-6ab1-4ae3-bb20-d7ab45c94102" providerId="ADAL" clId="{81C89551-07D2-4B04-BF01-608F2C61A441}" dt="2022-11-28T16:01:11.326" v="935" actId="478"/>
          <ac:picMkLst>
            <pc:docMk/>
            <pc:sldMk cId="2472701525" sldId="352"/>
            <ac:picMk id="7" creationId="{E56A78E7-0B23-84BA-5279-AF17377477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489858945" sldId="353"/>
        </pc:sldMkLst>
        <pc:spChg chg="mod">
          <ac:chgData name="Bar Weiss" userId="f1aa920c-6ab1-4ae3-bb20-d7ab45c94102" providerId="ADAL" clId="{81C89551-07D2-4B04-BF01-608F2C61A441}" dt="2022-11-28T15:58:20.665" v="932" actId="20577"/>
          <ac:spMkLst>
            <pc:docMk/>
            <pc:sldMk cId="3489858945" sldId="35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02:07.061" v="943" actId="22"/>
          <ac:spMkLst>
            <pc:docMk/>
            <pc:sldMk cId="3489858945" sldId="353"/>
            <ac:spMk id="4" creationId="{50819B31-7463-B286-E09C-CAFEDE3A5489}"/>
          </ac:spMkLst>
        </pc:spChg>
        <pc:picChg chg="del">
          <ac:chgData name="Bar Weiss" userId="f1aa920c-6ab1-4ae3-bb20-d7ab45c94102" providerId="ADAL" clId="{81C89551-07D2-4B04-BF01-608F2C61A441}" dt="2022-11-28T16:02:05.389" v="942" actId="478"/>
          <ac:picMkLst>
            <pc:docMk/>
            <pc:sldMk cId="3489858945" sldId="353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81C89551-07D2-4B04-BF01-608F2C61A441}" dt="2022-11-28T16:02:07.061" v="943" actId="22"/>
          <ac:picMkLst>
            <pc:docMk/>
            <pc:sldMk cId="3489858945" sldId="353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32473219" sldId="354"/>
        </pc:sldMkLst>
        <pc:spChg chg="mod">
          <ac:chgData name="Bar Weiss" userId="f1aa920c-6ab1-4ae3-bb20-d7ab45c94102" providerId="ADAL" clId="{81C89551-07D2-4B04-BF01-608F2C61A441}" dt="2022-11-28T16:02:38.065" v="946" actId="20577"/>
          <ac:spMkLst>
            <pc:docMk/>
            <pc:sldMk cId="2232473219" sldId="354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0:02.135" v="1276" actId="22"/>
          <ac:spMkLst>
            <pc:docMk/>
            <pc:sldMk cId="2232473219" sldId="354"/>
            <ac:spMk id="4" creationId="{FEAB328C-C68F-DD7B-36AE-CF902F647BC2}"/>
          </ac:spMkLst>
        </pc:spChg>
        <pc:picChg chg="del">
          <ac:chgData name="Bar Weiss" userId="f1aa920c-6ab1-4ae3-bb20-d7ab45c94102" providerId="ADAL" clId="{81C89551-07D2-4B04-BF01-608F2C61A441}" dt="2022-11-28T16:10:00.545" v="1275" actId="478"/>
          <ac:picMkLst>
            <pc:docMk/>
            <pc:sldMk cId="2232473219" sldId="354"/>
            <ac:picMk id="6" creationId="{798C0F94-3BCA-A762-6629-9071005D9FD4}"/>
          </ac:picMkLst>
        </pc:picChg>
        <pc:picChg chg="add mod ord">
          <ac:chgData name="Bar Weiss" userId="f1aa920c-6ab1-4ae3-bb20-d7ab45c94102" providerId="ADAL" clId="{81C89551-07D2-4B04-BF01-608F2C61A441}" dt="2022-11-28T16:10:02.135" v="1276" actId="22"/>
          <ac:picMkLst>
            <pc:docMk/>
            <pc:sldMk cId="2232473219" sldId="354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463881120" sldId="355"/>
        </pc:sldMkLst>
        <pc:spChg chg="mod">
          <ac:chgData name="Bar Weiss" userId="f1aa920c-6ab1-4ae3-bb20-d7ab45c94102" providerId="ADAL" clId="{81C89551-07D2-4B04-BF01-608F2C61A441}" dt="2022-11-28T16:02:41.994" v="948" actId="20577"/>
          <ac:spMkLst>
            <pc:docMk/>
            <pc:sldMk cId="2463881120" sldId="355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1:54.622" v="1278" actId="22"/>
          <ac:spMkLst>
            <pc:docMk/>
            <pc:sldMk cId="2463881120" sldId="355"/>
            <ac:spMk id="4" creationId="{5C1931B0-B499-F7E2-2A87-1634F762A3C3}"/>
          </ac:spMkLst>
        </pc:spChg>
        <pc:picChg chg="add mod ord">
          <ac:chgData name="Bar Weiss" userId="f1aa920c-6ab1-4ae3-bb20-d7ab45c94102" providerId="ADAL" clId="{81C89551-07D2-4B04-BF01-608F2C61A441}" dt="2022-11-28T16:11:54.622" v="1278" actId="22"/>
          <ac:picMkLst>
            <pc:docMk/>
            <pc:sldMk cId="2463881120" sldId="355"/>
            <ac:picMk id="6" creationId="{B9C5EBC8-DC0A-79CE-F93F-E1A412E0C3B1}"/>
          </ac:picMkLst>
        </pc:picChg>
        <pc:picChg chg="del">
          <ac:chgData name="Bar Weiss" userId="f1aa920c-6ab1-4ae3-bb20-d7ab45c94102" providerId="ADAL" clId="{81C89551-07D2-4B04-BF01-608F2C61A441}" dt="2022-11-28T16:11:52.808" v="1277" actId="478"/>
          <ac:picMkLst>
            <pc:docMk/>
            <pc:sldMk cId="2463881120" sldId="355"/>
            <ac:picMk id="7" creationId="{2ADA5FE5-9823-EECC-C352-F24D06EC4F79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591249354" sldId="356"/>
        </pc:sldMkLst>
        <pc:spChg chg="mod">
          <ac:chgData name="Bar Weiss" userId="f1aa920c-6ab1-4ae3-bb20-d7ab45c94102" providerId="ADAL" clId="{81C89551-07D2-4B04-BF01-608F2C61A441}" dt="2022-11-28T16:02:45.578" v="950" actId="20577"/>
          <ac:spMkLst>
            <pc:docMk/>
            <pc:sldMk cId="1591249354" sldId="356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10.035" v="1282" actId="22"/>
          <ac:spMkLst>
            <pc:docMk/>
            <pc:sldMk cId="1591249354" sldId="356"/>
            <ac:spMk id="4" creationId="{CA72FC62-F55C-B8AB-AF8F-7A481F4D72F9}"/>
          </ac:spMkLst>
        </pc:spChg>
        <pc:picChg chg="del">
          <ac:chgData name="Bar Weiss" userId="f1aa920c-6ab1-4ae3-bb20-d7ab45c94102" providerId="ADAL" clId="{81C89551-07D2-4B04-BF01-608F2C61A441}" dt="2022-11-28T16:13:08.417" v="1281" actId="478"/>
          <ac:picMkLst>
            <pc:docMk/>
            <pc:sldMk cId="1591249354" sldId="356"/>
            <ac:picMk id="6" creationId="{FC8B7F25-0DF0-B5BE-2653-F9431D837C62}"/>
          </ac:picMkLst>
        </pc:picChg>
        <pc:picChg chg="add mod ord">
          <ac:chgData name="Bar Weiss" userId="f1aa920c-6ab1-4ae3-bb20-d7ab45c94102" providerId="ADAL" clId="{81C89551-07D2-4B04-BF01-608F2C61A441}" dt="2022-11-28T16:13:10.035" v="1282" actId="22"/>
          <ac:picMkLst>
            <pc:docMk/>
            <pc:sldMk cId="1591249354" sldId="356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595401" sldId="357"/>
        </pc:sldMkLst>
        <pc:spChg chg="mod">
          <ac:chgData name="Bar Weiss" userId="f1aa920c-6ab1-4ae3-bb20-d7ab45c94102" providerId="ADAL" clId="{81C89551-07D2-4B04-BF01-608F2C61A441}" dt="2022-11-28T16:02:49.223" v="952" actId="20577"/>
          <ac:spMkLst>
            <pc:docMk/>
            <pc:sldMk cId="225595401" sldId="357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2:22.004" v="1280" actId="22"/>
          <ac:spMkLst>
            <pc:docMk/>
            <pc:sldMk cId="225595401" sldId="357"/>
            <ac:spMk id="4" creationId="{37A4AAEF-426B-8F86-9EBD-9E25DD3B4246}"/>
          </ac:spMkLst>
        </pc:spChg>
        <pc:picChg chg="del">
          <ac:chgData name="Bar Weiss" userId="f1aa920c-6ab1-4ae3-bb20-d7ab45c94102" providerId="ADAL" clId="{81C89551-07D2-4B04-BF01-608F2C61A441}" dt="2022-11-28T16:12:19.982" v="1279" actId="478"/>
          <ac:picMkLst>
            <pc:docMk/>
            <pc:sldMk cId="225595401" sldId="357"/>
            <ac:picMk id="6" creationId="{F2BD61E9-E8D2-A8B0-D414-9FA7DA9D0E2C}"/>
          </ac:picMkLst>
        </pc:picChg>
        <pc:picChg chg="add mod ord">
          <ac:chgData name="Bar Weiss" userId="f1aa920c-6ab1-4ae3-bb20-d7ab45c94102" providerId="ADAL" clId="{81C89551-07D2-4B04-BF01-608F2C61A441}" dt="2022-11-28T16:12:22.004" v="1280" actId="22"/>
          <ac:picMkLst>
            <pc:docMk/>
            <pc:sldMk cId="225595401" sldId="357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562241790" sldId="358"/>
        </pc:sldMkLst>
        <pc:spChg chg="mod">
          <ac:chgData name="Bar Weiss" userId="f1aa920c-6ab1-4ae3-bb20-d7ab45c94102" providerId="ADAL" clId="{81C89551-07D2-4B04-BF01-608F2C61A441}" dt="2022-11-28T16:02:53.820" v="954" actId="20577"/>
          <ac:spMkLst>
            <pc:docMk/>
            <pc:sldMk cId="3562241790" sldId="358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3:32.331" v="1284" actId="22"/>
          <ac:spMkLst>
            <pc:docMk/>
            <pc:sldMk cId="3562241790" sldId="358"/>
            <ac:spMk id="4" creationId="{2B07CBA3-6724-A556-B9CD-16F4392FD605}"/>
          </ac:spMkLst>
        </pc:spChg>
        <pc:picChg chg="add mod ord">
          <ac:chgData name="Bar Weiss" userId="f1aa920c-6ab1-4ae3-bb20-d7ab45c94102" providerId="ADAL" clId="{81C89551-07D2-4B04-BF01-608F2C61A441}" dt="2022-11-28T16:13:32.331" v="1284" actId="22"/>
          <ac:picMkLst>
            <pc:docMk/>
            <pc:sldMk cId="3562241790" sldId="358"/>
            <ac:picMk id="6" creationId="{AF21A574-1109-1268-D765-4594EA50CE69}"/>
          </ac:picMkLst>
        </pc:picChg>
        <pc:picChg chg="del">
          <ac:chgData name="Bar Weiss" userId="f1aa920c-6ab1-4ae3-bb20-d7ab45c94102" providerId="ADAL" clId="{81C89551-07D2-4B04-BF01-608F2C61A441}" dt="2022-11-28T16:13:30.997" v="1283" actId="478"/>
          <ac:picMkLst>
            <pc:docMk/>
            <pc:sldMk cId="3562241790" sldId="358"/>
            <ac:picMk id="7" creationId="{A635E469-2CC5-9702-E25B-ACE3E57C6D2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651248066" sldId="359"/>
        </pc:sldMkLst>
        <pc:spChg chg="mod">
          <ac:chgData name="Bar Weiss" userId="f1aa920c-6ab1-4ae3-bb20-d7ab45c94102" providerId="ADAL" clId="{81C89551-07D2-4B04-BF01-608F2C61A441}" dt="2022-11-28T16:13:48.563" v="1287" actId="20577"/>
          <ac:spMkLst>
            <pc:docMk/>
            <pc:sldMk cId="2651248066" sldId="359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00.677" v="1297" actId="22"/>
          <ac:spMkLst>
            <pc:docMk/>
            <pc:sldMk cId="2651248066" sldId="359"/>
            <ac:spMk id="4" creationId="{4ABEAB61-F89A-0C0C-0C97-352D5BB7EEC3}"/>
          </ac:spMkLst>
        </pc:spChg>
        <pc:picChg chg="add mod ord">
          <ac:chgData name="Bar Weiss" userId="f1aa920c-6ab1-4ae3-bb20-d7ab45c94102" providerId="ADAL" clId="{81C89551-07D2-4B04-BF01-608F2C61A441}" dt="2022-11-28T16:15:00.677" v="1297" actId="22"/>
          <ac:picMkLst>
            <pc:docMk/>
            <pc:sldMk cId="2651248066" sldId="359"/>
            <ac:picMk id="6" creationId="{AB3BAF35-2E18-0227-8B9B-31E5432DB01D}"/>
          </ac:picMkLst>
        </pc:picChg>
        <pc:picChg chg="del">
          <ac:chgData name="Bar Weiss" userId="f1aa920c-6ab1-4ae3-bb20-d7ab45c94102" providerId="ADAL" clId="{81C89551-07D2-4B04-BF01-608F2C61A441}" dt="2022-11-28T16:14:59.460" v="1296" actId="478"/>
          <ac:picMkLst>
            <pc:docMk/>
            <pc:sldMk cId="2651248066" sldId="359"/>
            <ac:picMk id="7" creationId="{D87879FE-C8F2-32C0-71DA-B8F7181386C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252677074" sldId="360"/>
        </pc:sldMkLst>
        <pc:spChg chg="mod">
          <ac:chgData name="Bar Weiss" userId="f1aa920c-6ab1-4ae3-bb20-d7ab45c94102" providerId="ADAL" clId="{81C89551-07D2-4B04-BF01-608F2C61A441}" dt="2022-11-28T16:13:52.147" v="1289" actId="20577"/>
          <ac:spMkLst>
            <pc:docMk/>
            <pc:sldMk cId="2252677074" sldId="360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5:33.554" v="1299" actId="22"/>
          <ac:spMkLst>
            <pc:docMk/>
            <pc:sldMk cId="2252677074" sldId="360"/>
            <ac:spMk id="4" creationId="{0E306224-802B-D700-E0DF-76C21A23DC52}"/>
          </ac:spMkLst>
        </pc:spChg>
        <pc:picChg chg="del">
          <ac:chgData name="Bar Weiss" userId="f1aa920c-6ab1-4ae3-bb20-d7ab45c94102" providerId="ADAL" clId="{81C89551-07D2-4B04-BF01-608F2C61A441}" dt="2022-11-28T16:15:31.957" v="1298" actId="478"/>
          <ac:picMkLst>
            <pc:docMk/>
            <pc:sldMk cId="2252677074" sldId="360"/>
            <ac:picMk id="6" creationId="{B9C5EBC8-DC0A-79CE-F93F-E1A412E0C3B1}"/>
          </ac:picMkLst>
        </pc:picChg>
        <pc:picChg chg="add mod ord">
          <ac:chgData name="Bar Weiss" userId="f1aa920c-6ab1-4ae3-bb20-d7ab45c94102" providerId="ADAL" clId="{81C89551-07D2-4B04-BF01-608F2C61A441}" dt="2022-11-28T16:15:33.554" v="1299" actId="22"/>
          <ac:picMkLst>
            <pc:docMk/>
            <pc:sldMk cId="2252677074" sldId="360"/>
            <ac:picMk id="7" creationId="{35E87629-B199-20DE-A386-6C03432624B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211078575" sldId="361"/>
        </pc:sldMkLst>
        <pc:spChg chg="mod">
          <ac:chgData name="Bar Weiss" userId="f1aa920c-6ab1-4ae3-bb20-d7ab45c94102" providerId="ADAL" clId="{81C89551-07D2-4B04-BF01-608F2C61A441}" dt="2022-11-28T16:13:56.186" v="1291" actId="20577"/>
          <ac:spMkLst>
            <pc:docMk/>
            <pc:sldMk cId="211078575" sldId="361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31.351" v="1303" actId="22"/>
          <ac:spMkLst>
            <pc:docMk/>
            <pc:sldMk cId="211078575" sldId="361"/>
            <ac:spMk id="4" creationId="{3734E474-C439-3F66-3530-A5187A25146E}"/>
          </ac:spMkLst>
        </pc:spChg>
        <pc:picChg chg="add mod ord">
          <ac:chgData name="Bar Weiss" userId="f1aa920c-6ab1-4ae3-bb20-d7ab45c94102" providerId="ADAL" clId="{81C89551-07D2-4B04-BF01-608F2C61A441}" dt="2022-11-28T16:17:31.351" v="1303" actId="22"/>
          <ac:picMkLst>
            <pc:docMk/>
            <pc:sldMk cId="211078575" sldId="361"/>
            <ac:picMk id="6" creationId="{9BCF1A76-CB50-B8EB-11ED-38E77FA3622E}"/>
          </ac:picMkLst>
        </pc:picChg>
        <pc:picChg chg="del">
          <ac:chgData name="Bar Weiss" userId="f1aa920c-6ab1-4ae3-bb20-d7ab45c94102" providerId="ADAL" clId="{81C89551-07D2-4B04-BF01-608F2C61A441}" dt="2022-11-28T16:17:30.066" v="1302" actId="478"/>
          <ac:picMkLst>
            <pc:docMk/>
            <pc:sldMk cId="211078575" sldId="361"/>
            <ac:picMk id="7" creationId="{1A12C5C3-012F-74E2-2BED-518F7E1D5282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1878804890" sldId="362"/>
        </pc:sldMkLst>
        <pc:spChg chg="mod">
          <ac:chgData name="Bar Weiss" userId="f1aa920c-6ab1-4ae3-bb20-d7ab45c94102" providerId="ADAL" clId="{81C89551-07D2-4B04-BF01-608F2C61A441}" dt="2022-11-28T16:13:59.872" v="1293" actId="20577"/>
          <ac:spMkLst>
            <pc:docMk/>
            <pc:sldMk cId="1878804890" sldId="362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6:10.447" v="1301" actId="22"/>
          <ac:spMkLst>
            <pc:docMk/>
            <pc:sldMk cId="1878804890" sldId="362"/>
            <ac:spMk id="4" creationId="{03584016-FE22-7F08-8F8F-72367F682E36}"/>
          </ac:spMkLst>
        </pc:spChg>
        <pc:picChg chg="add mod ord">
          <ac:chgData name="Bar Weiss" userId="f1aa920c-6ab1-4ae3-bb20-d7ab45c94102" providerId="ADAL" clId="{81C89551-07D2-4B04-BF01-608F2C61A441}" dt="2022-11-28T16:16:10.447" v="1301" actId="22"/>
          <ac:picMkLst>
            <pc:docMk/>
            <pc:sldMk cId="1878804890" sldId="362"/>
            <ac:picMk id="6" creationId="{3883E148-A87D-B6A1-1367-548B8799289D}"/>
          </ac:picMkLst>
        </pc:picChg>
        <pc:picChg chg="del">
          <ac:chgData name="Bar Weiss" userId="f1aa920c-6ab1-4ae3-bb20-d7ab45c94102" providerId="ADAL" clId="{81C89551-07D2-4B04-BF01-608F2C61A441}" dt="2022-11-28T16:16:09.238" v="1300" actId="478"/>
          <ac:picMkLst>
            <pc:docMk/>
            <pc:sldMk cId="1878804890" sldId="362"/>
            <ac:picMk id="7" creationId="{380F35C6-3144-06AD-C4DC-E462B69FF5E7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29T18:25:08.175" v="1386"/>
        <pc:sldMkLst>
          <pc:docMk/>
          <pc:sldMk cId="3824372662" sldId="363"/>
        </pc:sldMkLst>
        <pc:spChg chg="mod">
          <ac:chgData name="Bar Weiss" userId="f1aa920c-6ab1-4ae3-bb20-d7ab45c94102" providerId="ADAL" clId="{81C89551-07D2-4B04-BF01-608F2C61A441}" dt="2022-11-28T16:14:03.369" v="1295" actId="20577"/>
          <ac:spMkLst>
            <pc:docMk/>
            <pc:sldMk cId="3824372662" sldId="363"/>
            <ac:spMk id="2" creationId="{C7536699-2337-4BFE-15D6-7507E88BA730}"/>
          </ac:spMkLst>
        </pc:spChg>
        <pc:spChg chg="add del mod">
          <ac:chgData name="Bar Weiss" userId="f1aa920c-6ab1-4ae3-bb20-d7ab45c94102" providerId="ADAL" clId="{81C89551-07D2-4B04-BF01-608F2C61A441}" dt="2022-11-28T16:17:46.170" v="1305" actId="22"/>
          <ac:spMkLst>
            <pc:docMk/>
            <pc:sldMk cId="3824372662" sldId="363"/>
            <ac:spMk id="4" creationId="{F45E9A53-E26F-BAC7-10A9-0334A26A5F5C}"/>
          </ac:spMkLst>
        </pc:spChg>
        <pc:picChg chg="del">
          <ac:chgData name="Bar Weiss" userId="f1aa920c-6ab1-4ae3-bb20-d7ab45c94102" providerId="ADAL" clId="{81C89551-07D2-4B04-BF01-608F2C61A441}" dt="2022-11-28T16:17:44.669" v="1304" actId="478"/>
          <ac:picMkLst>
            <pc:docMk/>
            <pc:sldMk cId="3824372662" sldId="363"/>
            <ac:picMk id="6" creationId="{AF21A574-1109-1268-D765-4594EA50CE69}"/>
          </ac:picMkLst>
        </pc:picChg>
        <pc:picChg chg="add mod ord">
          <ac:chgData name="Bar Weiss" userId="f1aa920c-6ab1-4ae3-bb20-d7ab45c94102" providerId="ADAL" clId="{81C89551-07D2-4B04-BF01-608F2C61A441}" dt="2022-11-28T16:17:46.170" v="1305" actId="22"/>
          <ac:picMkLst>
            <pc:docMk/>
            <pc:sldMk cId="3824372662" sldId="363"/>
            <ac:picMk id="7" creationId="{1BBCB6C4-8519-6191-1079-08BB57E35588}"/>
          </ac:picMkLst>
        </pc:picChg>
      </pc:sldChg>
      <pc:sldChg chg="add ord">
        <pc:chgData name="Bar Weiss" userId="f1aa920c-6ab1-4ae3-bb20-d7ab45c94102" providerId="ADAL" clId="{81C89551-07D2-4B04-BF01-608F2C61A441}" dt="2022-11-29T20:40:44.088" v="1512"/>
        <pc:sldMkLst>
          <pc:docMk/>
          <pc:sldMk cId="4168680229" sldId="364"/>
        </pc:sldMkLst>
      </pc:sldChg>
      <pc:sldChg chg="add">
        <pc:chgData name="Bar Weiss" userId="f1aa920c-6ab1-4ae3-bb20-d7ab45c94102" providerId="ADAL" clId="{81C89551-07D2-4B04-BF01-608F2C61A441}" dt="2022-11-29T20:40:58.361" v="1514"/>
        <pc:sldMkLst>
          <pc:docMk/>
          <pc:sldMk cId="366279867" sldId="365"/>
        </pc:sldMkLst>
      </pc:sldChg>
      <pc:sldChg chg="addSp delSp modSp add del mod">
        <pc:chgData name="Bar Weiss" userId="f1aa920c-6ab1-4ae3-bb20-d7ab45c94102" providerId="ADAL" clId="{81C89551-07D2-4B04-BF01-608F2C61A441}" dt="2022-11-30T07:39:00.981" v="1542" actId="47"/>
        <pc:sldMkLst>
          <pc:docMk/>
          <pc:sldMk cId="2301141744" sldId="366"/>
        </pc:sldMkLst>
        <pc:spChg chg="mod">
          <ac:chgData name="Bar Weiss" userId="f1aa920c-6ab1-4ae3-bb20-d7ab45c94102" providerId="ADAL" clId="{81C89551-07D2-4B04-BF01-608F2C61A441}" dt="2022-11-30T07:38:03.982" v="1530" actId="20577"/>
          <ac:spMkLst>
            <pc:docMk/>
            <pc:sldMk cId="2301141744" sldId="366"/>
            <ac:spMk id="2" creationId="{8E676D75-633E-CD80-6C40-9304E5522BDB}"/>
          </ac:spMkLst>
        </pc:spChg>
        <pc:spChg chg="add mod">
          <ac:chgData name="Bar Weiss" userId="f1aa920c-6ab1-4ae3-bb20-d7ab45c94102" providerId="ADAL" clId="{81C89551-07D2-4B04-BF01-608F2C61A441}" dt="2022-11-30T07:38:06.323" v="1531" actId="478"/>
          <ac:spMkLst>
            <pc:docMk/>
            <pc:sldMk cId="2301141744" sldId="366"/>
            <ac:spMk id="4" creationId="{A73596E5-816E-46C6-FBA4-F7FE03E3BE16}"/>
          </ac:spMkLst>
        </pc:spChg>
        <pc:picChg chg="del">
          <ac:chgData name="Bar Weiss" userId="f1aa920c-6ab1-4ae3-bb20-d7ab45c94102" providerId="ADAL" clId="{81C89551-07D2-4B04-BF01-608F2C61A441}" dt="2022-11-30T07:38:06.323" v="1531" actId="478"/>
          <ac:picMkLst>
            <pc:docMk/>
            <pc:sldMk cId="2301141744" sldId="366"/>
            <ac:picMk id="5" creationId="{173B6D04-0C21-5D4B-1B60-A5E1E7474558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29:41.207" v="2117"/>
        <pc:sldMkLst>
          <pc:docMk/>
          <pc:sldMk cId="789881274" sldId="367"/>
        </pc:sldMkLst>
        <pc:spChg chg="mod">
          <ac:chgData name="Bar Weiss" userId="f1aa920c-6ab1-4ae3-bb20-d7ab45c94102" providerId="ADAL" clId="{81C89551-07D2-4B04-BF01-608F2C61A441}" dt="2022-11-30T07:39:06.125" v="1556" actId="20577"/>
          <ac:spMkLst>
            <pc:docMk/>
            <pc:sldMk cId="789881274" sldId="367"/>
            <ac:spMk id="2" creationId="{8E676D75-633E-CD80-6C40-9304E5522BDB}"/>
          </ac:spMkLst>
        </pc:spChg>
        <pc:spChg chg="add del mod">
          <ac:chgData name="Bar Weiss" userId="f1aa920c-6ab1-4ae3-bb20-d7ab45c94102" providerId="ADAL" clId="{81C89551-07D2-4B04-BF01-608F2C61A441}" dt="2022-11-30T07:38:29.174" v="1537" actId="22"/>
          <ac:spMkLst>
            <pc:docMk/>
            <pc:sldMk cId="789881274" sldId="367"/>
            <ac:spMk id="4" creationId="{D047C599-53E6-0AD5-6444-93CD21EA716D}"/>
          </ac:spMkLst>
        </pc:spChg>
        <pc:picChg chg="del">
          <ac:chgData name="Bar Weiss" userId="f1aa920c-6ab1-4ae3-bb20-d7ab45c94102" providerId="ADAL" clId="{81C89551-07D2-4B04-BF01-608F2C61A441}" dt="2022-11-30T07:38:09.655" v="1533" actId="478"/>
          <ac:picMkLst>
            <pc:docMk/>
            <pc:sldMk cId="789881274" sldId="367"/>
            <ac:picMk id="5" creationId="{173B6D04-0C21-5D4B-1B60-A5E1E7474558}"/>
          </ac:picMkLst>
        </pc:picChg>
        <pc:picChg chg="add del mod">
          <ac:chgData name="Bar Weiss" userId="f1aa920c-6ab1-4ae3-bb20-d7ab45c94102" providerId="ADAL" clId="{81C89551-07D2-4B04-BF01-608F2C61A441}" dt="2022-11-30T07:38:28.120" v="1536" actId="478"/>
          <ac:picMkLst>
            <pc:docMk/>
            <pc:sldMk cId="789881274" sldId="367"/>
            <ac:picMk id="7" creationId="{0207E211-01D0-A24A-62D0-9E374CCF7853}"/>
          </ac:picMkLst>
        </pc:picChg>
        <pc:picChg chg="add mod ord modCrop">
          <ac:chgData name="Bar Weiss" userId="f1aa920c-6ab1-4ae3-bb20-d7ab45c94102" providerId="ADAL" clId="{81C89551-07D2-4B04-BF01-608F2C61A441}" dt="2022-11-30T07:38:44.728" v="1541" actId="732"/>
          <ac:picMkLst>
            <pc:docMk/>
            <pc:sldMk cId="789881274" sldId="367"/>
            <ac:picMk id="10" creationId="{3966FB02-DE9F-53EC-9F02-148F8BBD3151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04:34.031" v="1698" actId="14100"/>
        <pc:sldMkLst>
          <pc:docMk/>
          <pc:sldMk cId="1721503156" sldId="368"/>
        </pc:sldMkLst>
        <pc:spChg chg="mod">
          <ac:chgData name="Bar Weiss" userId="f1aa920c-6ab1-4ae3-bb20-d7ab45c94102" providerId="ADAL" clId="{81C89551-07D2-4B04-BF01-608F2C61A441}" dt="2022-11-30T10:01:57.344" v="1603" actId="20577"/>
          <ac:spMkLst>
            <pc:docMk/>
            <pc:sldMk cId="1721503156" sldId="368"/>
            <ac:spMk id="2" creationId="{E2D5D7C8-1378-DA08-2EC1-3B905C63920B}"/>
          </ac:spMkLst>
        </pc:spChg>
        <pc:spChg chg="del">
          <ac:chgData name="Bar Weiss" userId="f1aa920c-6ab1-4ae3-bb20-d7ab45c94102" providerId="ADAL" clId="{81C89551-07D2-4B04-BF01-608F2C61A441}" dt="2022-11-30T10:02:01.363" v="1604" actId="22"/>
          <ac:spMkLst>
            <pc:docMk/>
            <pc:sldMk cId="1721503156" sldId="368"/>
            <ac:spMk id="3" creationId="{615C0976-A353-EC14-CF04-F0EC039CDFF3}"/>
          </ac:spMkLst>
        </pc:spChg>
        <pc:spChg chg="add mod">
          <ac:chgData name="Bar Weiss" userId="f1aa920c-6ab1-4ae3-bb20-d7ab45c94102" providerId="ADAL" clId="{81C89551-07D2-4B04-BF01-608F2C61A441}" dt="2022-11-30T10:04:34.031" v="1698" actId="14100"/>
          <ac:spMkLst>
            <pc:docMk/>
            <pc:sldMk cId="1721503156" sldId="368"/>
            <ac:spMk id="8" creationId="{BB462A7A-2ED3-8AAC-FD10-499A6ED1F7E4}"/>
          </ac:spMkLst>
        </pc:spChg>
        <pc:picChg chg="add mod ord">
          <ac:chgData name="Bar Weiss" userId="f1aa920c-6ab1-4ae3-bb20-d7ab45c94102" providerId="ADAL" clId="{81C89551-07D2-4B04-BF01-608F2C61A441}" dt="2022-11-30T10:02:01.363" v="1604" actId="22"/>
          <ac:picMkLst>
            <pc:docMk/>
            <pc:sldMk cId="1721503156" sldId="368"/>
            <ac:picMk id="5" creationId="{77BD0377-6514-AA2D-67AD-B5CA73985783}"/>
          </ac:picMkLst>
        </pc:picChg>
        <pc:picChg chg="add del">
          <ac:chgData name="Bar Weiss" userId="f1aa920c-6ab1-4ae3-bb20-d7ab45c94102" providerId="ADAL" clId="{81C89551-07D2-4B04-BF01-608F2C61A441}" dt="2022-11-30T10:02:11.435" v="1606" actId="22"/>
          <ac:picMkLst>
            <pc:docMk/>
            <pc:sldMk cId="1721503156" sldId="368"/>
            <ac:picMk id="7" creationId="{2BCA5D45-44FC-8D3F-F7E7-FBA97D3FA3DB}"/>
          </ac:picMkLst>
        </pc:picChg>
      </pc:sldChg>
      <pc:sldChg chg="addSp delSp modSp add mod ord">
        <pc:chgData name="Bar Weiss" userId="f1aa920c-6ab1-4ae3-bb20-d7ab45c94102" providerId="ADAL" clId="{81C89551-07D2-4B04-BF01-608F2C61A441}" dt="2022-11-30T10:04:19.460" v="1686" actId="20577"/>
        <pc:sldMkLst>
          <pc:docMk/>
          <pc:sldMk cId="740874607" sldId="369"/>
        </pc:sldMkLst>
        <pc:spChg chg="mod">
          <ac:chgData name="Bar Weiss" userId="f1aa920c-6ab1-4ae3-bb20-d7ab45c94102" providerId="ADAL" clId="{81C89551-07D2-4B04-BF01-608F2C61A441}" dt="2022-11-30T10:02:17.755" v="1612" actId="20577"/>
          <ac:spMkLst>
            <pc:docMk/>
            <pc:sldMk cId="740874607" sldId="369"/>
            <ac:spMk id="2" creationId="{E2D5D7C8-1378-DA08-2EC1-3B905C63920B}"/>
          </ac:spMkLst>
        </pc:spChg>
        <pc:spChg chg="add del mod">
          <ac:chgData name="Bar Weiss" userId="f1aa920c-6ab1-4ae3-bb20-d7ab45c94102" providerId="ADAL" clId="{81C89551-07D2-4B04-BF01-608F2C61A441}" dt="2022-11-30T10:02:43.687" v="1614"/>
          <ac:spMkLst>
            <pc:docMk/>
            <pc:sldMk cId="740874607" sldId="369"/>
            <ac:spMk id="4" creationId="{FB54827A-2E54-36AB-9A85-B47E4871BD08}"/>
          </ac:spMkLst>
        </pc:spChg>
        <pc:spChg chg="add mod">
          <ac:chgData name="Bar Weiss" userId="f1aa920c-6ab1-4ae3-bb20-d7ab45c94102" providerId="ADAL" clId="{81C89551-07D2-4B04-BF01-608F2C61A441}" dt="2022-11-30T10:04:19.460" v="1686" actId="20577"/>
          <ac:spMkLst>
            <pc:docMk/>
            <pc:sldMk cId="740874607" sldId="369"/>
            <ac:spMk id="7" creationId="{9BB15A24-052C-1682-9CE2-414B0A75B105}"/>
          </ac:spMkLst>
        </pc:spChg>
        <pc:picChg chg="del">
          <ac:chgData name="Bar Weiss" userId="f1aa920c-6ab1-4ae3-bb20-d7ab45c94102" providerId="ADAL" clId="{81C89551-07D2-4B04-BF01-608F2C61A441}" dt="2022-11-30T10:02:42.244" v="1613" actId="478"/>
          <ac:picMkLst>
            <pc:docMk/>
            <pc:sldMk cId="740874607" sldId="369"/>
            <ac:picMk id="5" creationId="{77BD0377-6514-AA2D-67AD-B5CA73985783}"/>
          </ac:picMkLst>
        </pc:picChg>
        <pc:picChg chg="add mod">
          <ac:chgData name="Bar Weiss" userId="f1aa920c-6ab1-4ae3-bb20-d7ab45c94102" providerId="ADAL" clId="{81C89551-07D2-4B04-BF01-608F2C61A441}" dt="2022-11-30T10:02:43.687" v="1614"/>
          <ac:picMkLst>
            <pc:docMk/>
            <pc:sldMk cId="740874607" sldId="369"/>
            <ac:picMk id="6" creationId="{261ECDF1-1D44-579E-AA59-D71D1968F3C5}"/>
          </ac:picMkLst>
        </pc:picChg>
      </pc:sldChg>
      <pc:sldChg chg="addSp delSp modSp new mod">
        <pc:chgData name="Bar Weiss" userId="f1aa920c-6ab1-4ae3-bb20-d7ab45c94102" providerId="ADAL" clId="{81C89551-07D2-4B04-BF01-608F2C61A441}" dt="2022-11-30T10:26:17.255" v="2115" actId="1076"/>
        <pc:sldMkLst>
          <pc:docMk/>
          <pc:sldMk cId="4019146132" sldId="370"/>
        </pc:sldMkLst>
        <pc:spChg chg="mod">
          <ac:chgData name="Bar Weiss" userId="f1aa920c-6ab1-4ae3-bb20-d7ab45c94102" providerId="ADAL" clId="{81C89551-07D2-4B04-BF01-608F2C61A441}" dt="2022-11-30T10:22:40.588" v="2014" actId="20577"/>
          <ac:spMkLst>
            <pc:docMk/>
            <pc:sldMk cId="4019146132" sldId="370"/>
            <ac:spMk id="2" creationId="{B4E02DA4-73D6-240E-11BA-FC870DA0181F}"/>
          </ac:spMkLst>
        </pc:spChg>
        <pc:spChg chg="del">
          <ac:chgData name="Bar Weiss" userId="f1aa920c-6ab1-4ae3-bb20-d7ab45c94102" providerId="ADAL" clId="{81C89551-07D2-4B04-BF01-608F2C61A441}" dt="2022-11-30T10:22:46.187" v="2018"/>
          <ac:spMkLst>
            <pc:docMk/>
            <pc:sldMk cId="4019146132" sldId="370"/>
            <ac:spMk id="3" creationId="{B2A2AA01-33E2-8FDC-D991-D098BFF94CED}"/>
          </ac:spMkLst>
        </pc:spChg>
        <pc:picChg chg="add del mod">
          <ac:chgData name="Bar Weiss" userId="f1aa920c-6ab1-4ae3-bb20-d7ab45c94102" providerId="ADAL" clId="{81C89551-07D2-4B04-BF01-608F2C61A441}" dt="2022-11-30T10:22:45.687" v="2017"/>
          <ac:picMkLst>
            <pc:docMk/>
            <pc:sldMk cId="4019146132" sldId="370"/>
            <ac:picMk id="4" creationId="{02A2E361-E1E8-53C8-93EC-FA9A465BAF45}"/>
          </ac:picMkLst>
        </pc:picChg>
        <pc:picChg chg="add mod">
          <ac:chgData name="Bar Weiss" userId="f1aa920c-6ab1-4ae3-bb20-d7ab45c94102" providerId="ADAL" clId="{81C89551-07D2-4B04-BF01-608F2C61A441}" dt="2022-11-30T10:26:17.255" v="2115" actId="1076"/>
          <ac:picMkLst>
            <pc:docMk/>
            <pc:sldMk cId="4019146132" sldId="370"/>
            <ac:picMk id="5" creationId="{17699582-3706-0C9B-244E-8EC3F0E0B640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6" creationId="{5DE15330-2AEE-EC4F-02F5-FE5CA7AFBE69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7" creationId="{83BB4CC1-C13D-9B60-A39C-5FD834CC28F3}"/>
          </ac:picMkLst>
        </pc:picChg>
        <pc:picChg chg="add mod">
          <ac:chgData name="Bar Weiss" userId="f1aa920c-6ab1-4ae3-bb20-d7ab45c94102" providerId="ADAL" clId="{81C89551-07D2-4B04-BF01-608F2C61A441}" dt="2022-11-30T10:22:53.062" v="2021"/>
          <ac:picMkLst>
            <pc:docMk/>
            <pc:sldMk cId="4019146132" sldId="370"/>
            <ac:picMk id="8" creationId="{E084C565-249F-880C-4A12-DBA65AC8312D}"/>
          </ac:picMkLst>
        </pc:picChg>
      </pc:sldChg>
    </pc:docChg>
  </pc:docChgLst>
  <pc:docChgLst>
    <pc:chgData name="Bar Weiss" userId="f1aa920c-6ab1-4ae3-bb20-d7ab45c94102" providerId="ADAL" clId="{A4DB1614-1EA2-42F5-B170-6279F0179249}"/>
    <pc:docChg chg="undo custSel addSld delSld modSld sldOrd">
      <pc:chgData name="Bar Weiss" userId="f1aa920c-6ab1-4ae3-bb20-d7ab45c94102" providerId="ADAL" clId="{A4DB1614-1EA2-42F5-B170-6279F0179249}" dt="2022-06-29T12:24:15.539" v="7322" actId="20577"/>
      <pc:docMkLst>
        <pc:docMk/>
      </pc:docMkLst>
      <pc:sldChg chg="modSp add del mod modTransition">
        <pc:chgData name="Bar Weiss" userId="f1aa920c-6ab1-4ae3-bb20-d7ab45c94102" providerId="ADAL" clId="{A4DB1614-1EA2-42F5-B170-6279F0179249}" dt="2022-06-26T12:39:13.720" v="5839"/>
        <pc:sldMkLst>
          <pc:docMk/>
          <pc:sldMk cId="574949946" sldId="256"/>
        </pc:sldMkLst>
        <pc:spChg chg="mod">
          <ac:chgData name="Bar Weiss" userId="f1aa920c-6ab1-4ae3-bb20-d7ab45c94102" providerId="ADAL" clId="{A4DB1614-1EA2-42F5-B170-6279F0179249}" dt="2022-06-15T20:08:37.930" v="153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160854096" sldId="257"/>
        </pc:sldMkLst>
      </pc:sldChg>
      <pc:sldChg chg="addSp delSp modSp new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334755394" sldId="257"/>
        </pc:sldMkLst>
        <pc:spChg chg="mod">
          <ac:chgData name="Bar Weiss" userId="f1aa920c-6ab1-4ae3-bb20-d7ab45c94102" providerId="ADAL" clId="{A4DB1614-1EA2-42F5-B170-6279F0179249}" dt="2022-06-15T18:53:36.173" v="96" actId="20577"/>
          <ac:spMkLst>
            <pc:docMk/>
            <pc:sldMk cId="3334755394" sldId="257"/>
            <ac:spMk id="2" creationId="{1E9FF9CC-0869-9C8E-C112-FE7073378278}"/>
          </ac:spMkLst>
        </pc:spChg>
        <pc:spChg chg="del">
          <ac:chgData name="Bar Weiss" userId="f1aa920c-6ab1-4ae3-bb20-d7ab45c94102" providerId="ADAL" clId="{A4DB1614-1EA2-42F5-B170-6279F0179249}" dt="2022-06-15T15:09:47.389" v="32" actId="22"/>
          <ac:spMkLst>
            <pc:docMk/>
            <pc:sldMk cId="3334755394" sldId="257"/>
            <ac:spMk id="3" creationId="{0C3627AA-7498-32D9-8FC4-55DA5A0BB176}"/>
          </ac:spMkLst>
        </pc:spChg>
        <pc:spChg chg="add del mod">
          <ac:chgData name="Bar Weiss" userId="f1aa920c-6ab1-4ae3-bb20-d7ab45c94102" providerId="ADAL" clId="{A4DB1614-1EA2-42F5-B170-6279F0179249}" dt="2022-06-15T15:10:02.111" v="35" actId="22"/>
          <ac:spMkLst>
            <pc:docMk/>
            <pc:sldMk cId="3334755394" sldId="257"/>
            <ac:spMk id="7" creationId="{5148667C-B4B4-5747-054C-340BE8E90313}"/>
          </ac:spMkLst>
        </pc:spChg>
        <pc:spChg chg="add del mod">
          <ac:chgData name="Bar Weiss" userId="f1aa920c-6ab1-4ae3-bb20-d7ab45c94102" providerId="ADAL" clId="{A4DB1614-1EA2-42F5-B170-6279F0179249}" dt="2022-06-15T18:53:24.018" v="81" actId="22"/>
          <ac:spMkLst>
            <pc:docMk/>
            <pc:sldMk cId="3334755394" sldId="257"/>
            <ac:spMk id="11" creationId="{AEB452B8-A24F-7747-75C6-185C69DB6A0F}"/>
          </ac:spMkLst>
        </pc:spChg>
        <pc:picChg chg="add del mod ord">
          <ac:chgData name="Bar Weiss" userId="f1aa920c-6ab1-4ae3-bb20-d7ab45c94102" providerId="ADAL" clId="{A4DB1614-1EA2-42F5-B170-6279F0179249}" dt="2022-06-15T15:09:53.890" v="34" actId="478"/>
          <ac:picMkLst>
            <pc:docMk/>
            <pc:sldMk cId="3334755394" sldId="257"/>
            <ac:picMk id="5" creationId="{E729F9EA-0A1D-F105-A7C8-4077B88AE8DE}"/>
          </ac:picMkLst>
        </pc:picChg>
        <pc:picChg chg="add del mod ord">
          <ac:chgData name="Bar Weiss" userId="f1aa920c-6ab1-4ae3-bb20-d7ab45c94102" providerId="ADAL" clId="{A4DB1614-1EA2-42F5-B170-6279F0179249}" dt="2022-06-15T18:53:21.676" v="78" actId="478"/>
          <ac:picMkLst>
            <pc:docMk/>
            <pc:sldMk cId="3334755394" sldId="257"/>
            <ac:picMk id="9" creationId="{485B9189-74F2-5816-231E-23B185A685A4}"/>
          </ac:picMkLst>
        </pc:picChg>
        <pc:picChg chg="add del">
          <ac:chgData name="Bar Weiss" userId="f1aa920c-6ab1-4ae3-bb20-d7ab45c94102" providerId="ADAL" clId="{A4DB1614-1EA2-42F5-B170-6279F0179249}" dt="2022-06-15T18:53:23.038" v="80" actId="22"/>
          <ac:picMkLst>
            <pc:docMk/>
            <pc:sldMk cId="3334755394" sldId="257"/>
            <ac:picMk id="13" creationId="{1052512D-2036-34B6-FB5D-7178768F0CE8}"/>
          </ac:picMkLst>
        </pc:picChg>
        <pc:picChg chg="add mod ord">
          <ac:chgData name="Bar Weiss" userId="f1aa920c-6ab1-4ae3-bb20-d7ab45c94102" providerId="ADAL" clId="{A4DB1614-1EA2-42F5-B170-6279F0179249}" dt="2022-06-15T18:53:40.384" v="97" actId="1076"/>
          <ac:picMkLst>
            <pc:docMk/>
            <pc:sldMk cId="3334755394" sldId="257"/>
            <ac:picMk id="15" creationId="{2A2384C8-DE4A-27B4-EE56-B87E1ECF4844}"/>
          </ac:picMkLst>
        </pc:picChg>
      </pc:sldChg>
      <pc:sldChg chg="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94962814" sldId="258"/>
        </pc:sldMkLst>
        <pc:spChg chg="mod">
          <ac:chgData name="Bar Weiss" userId="f1aa920c-6ab1-4ae3-bb20-d7ab45c94102" providerId="ADAL" clId="{A4DB1614-1EA2-42F5-B170-6279F0179249}" dt="2022-06-16T14:51:32.072" v="159" actId="20577"/>
          <ac:spMkLst>
            <pc:docMk/>
            <pc:sldMk cId="994962814" sldId="258"/>
            <ac:spMk id="2" creationId="{1ABB615E-9A1C-A3AB-8D26-9EC1A47477AC}"/>
          </ac:spMkLst>
        </pc:spChg>
        <pc:spChg chg="mod">
          <ac:chgData name="Bar Weiss" userId="f1aa920c-6ab1-4ae3-bb20-d7ab45c94102" providerId="ADAL" clId="{A4DB1614-1EA2-42F5-B170-6279F0179249}" dt="2022-06-16T14:57:36.941" v="432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new del mod">
        <pc:chgData name="Bar Weiss" userId="f1aa920c-6ab1-4ae3-bb20-d7ab45c94102" providerId="ADAL" clId="{A4DB1614-1EA2-42F5-B170-6279F0179249}" dt="2022-06-15T18:53:29.672" v="84" actId="47"/>
        <pc:sldMkLst>
          <pc:docMk/>
          <pc:sldMk cId="1711793645" sldId="258"/>
        </pc:sldMkLst>
        <pc:spChg chg="mod">
          <ac:chgData name="Bar Weiss" userId="f1aa920c-6ab1-4ae3-bb20-d7ab45c94102" providerId="ADAL" clId="{A4DB1614-1EA2-42F5-B170-6279F0179249}" dt="2022-06-15T15:10:49.161" v="74" actId="20577"/>
          <ac:spMkLst>
            <pc:docMk/>
            <pc:sldMk cId="1711793645" sldId="258"/>
            <ac:spMk id="2" creationId="{E2D9E359-7996-DD18-BC1C-468561CB7BF1}"/>
          </ac:spMkLst>
        </pc:spChg>
        <pc:spChg chg="del">
          <ac:chgData name="Bar Weiss" userId="f1aa920c-6ab1-4ae3-bb20-d7ab45c94102" providerId="ADAL" clId="{A4DB1614-1EA2-42F5-B170-6279F0179249}" dt="2022-06-15T15:16:23.863" v="75" actId="22"/>
          <ac:spMkLst>
            <pc:docMk/>
            <pc:sldMk cId="1711793645" sldId="258"/>
            <ac:spMk id="3" creationId="{A537AFC7-7ED5-BFD8-D7A9-39673EAFF29F}"/>
          </ac:spMkLst>
        </pc:spChg>
        <pc:picChg chg="add mod ord">
          <ac:chgData name="Bar Weiss" userId="f1aa920c-6ab1-4ae3-bb20-d7ab45c94102" providerId="ADAL" clId="{A4DB1614-1EA2-42F5-B170-6279F0179249}" dt="2022-06-15T15:16:30.396" v="77" actId="1076"/>
          <ac:picMkLst>
            <pc:docMk/>
            <pc:sldMk cId="1711793645" sldId="258"/>
            <ac:picMk id="5" creationId="{21769A2F-F288-94AA-E10D-1011537C69B8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205763020" sldId="258"/>
        </pc:sldMkLst>
      </pc:sldChg>
      <pc:sldChg chg="addSp delSp modSp new mod ord modTransition">
        <pc:chgData name="Bar Weiss" userId="f1aa920c-6ab1-4ae3-bb20-d7ab45c94102" providerId="ADAL" clId="{A4DB1614-1EA2-42F5-B170-6279F0179249}" dt="2022-06-28T19:51:59.548" v="6239"/>
        <pc:sldMkLst>
          <pc:docMk/>
          <pc:sldMk cId="3485599023" sldId="259"/>
        </pc:sldMkLst>
        <pc:spChg chg="mod">
          <ac:chgData name="Bar Weiss" userId="f1aa920c-6ab1-4ae3-bb20-d7ab45c94102" providerId="ADAL" clId="{A4DB1614-1EA2-42F5-B170-6279F0179249}" dt="2022-06-20T08:08:18.926" v="1043" actId="20577"/>
          <ac:spMkLst>
            <pc:docMk/>
            <pc:sldMk cId="3485599023" sldId="259"/>
            <ac:spMk id="2" creationId="{9847E886-27D1-B205-63FF-15C364A4F830}"/>
          </ac:spMkLst>
        </pc:spChg>
        <pc:spChg chg="mod">
          <ac:chgData name="Bar Weiss" userId="f1aa920c-6ab1-4ae3-bb20-d7ab45c94102" providerId="ADAL" clId="{A4DB1614-1EA2-42F5-B170-6279F0179249}" dt="2022-06-25T17:35:43.541" v="2239" actId="20577"/>
          <ac:spMkLst>
            <pc:docMk/>
            <pc:sldMk cId="3485599023" sldId="259"/>
            <ac:spMk id="3" creationId="{B7CAA51F-C289-05E2-E171-7EE4B9580BFB}"/>
          </ac:spMkLst>
        </pc:spChg>
        <pc:spChg chg="add mod">
          <ac:chgData name="Bar Weiss" userId="f1aa920c-6ab1-4ae3-bb20-d7ab45c94102" providerId="ADAL" clId="{A4DB1614-1EA2-42F5-B170-6279F0179249}" dt="2022-06-26T09:20:38.104" v="4049" actId="20577"/>
          <ac:spMkLst>
            <pc:docMk/>
            <pc:sldMk cId="3485599023" sldId="259"/>
            <ac:spMk id="9" creationId="{5D724E53-7939-B972-21B2-298AB6267910}"/>
          </ac:spMkLst>
        </pc:spChg>
        <pc:picChg chg="add del mod">
          <ac:chgData name="Bar Weiss" userId="f1aa920c-6ab1-4ae3-bb20-d7ab45c94102" providerId="ADAL" clId="{A4DB1614-1EA2-42F5-B170-6279F0179249}" dt="2022-06-25T16:44:36.839" v="2032" actId="478"/>
          <ac:picMkLst>
            <pc:docMk/>
            <pc:sldMk cId="3485599023" sldId="259"/>
            <ac:picMk id="1026" creationId="{0B224519-CE02-AD81-E503-35C561FC43DF}"/>
          </ac:picMkLst>
        </pc:picChg>
        <pc:picChg chg="add mod">
          <ac:chgData name="Bar Weiss" userId="f1aa920c-6ab1-4ae3-bb20-d7ab45c94102" providerId="ADAL" clId="{A4DB1614-1EA2-42F5-B170-6279F0179249}" dt="2022-06-25T16:45:10.466" v="2038" actId="1076"/>
          <ac:picMkLst>
            <pc:docMk/>
            <pc:sldMk cId="3485599023" sldId="259"/>
            <ac:picMk id="1028" creationId="{5667617C-F305-5F0D-5516-A31A22B613B5}"/>
          </ac:picMkLst>
        </pc:picChg>
        <pc:inkChg chg="add">
          <ac:chgData name="Bar Weiss" userId="f1aa920c-6ab1-4ae3-bb20-d7ab45c94102" providerId="ADAL" clId="{A4DB1614-1EA2-42F5-B170-6279F0179249}" dt="2022-06-25T16:45:48.094" v="2039" actId="9405"/>
          <ac:inkMkLst>
            <pc:docMk/>
            <pc:sldMk cId="3485599023" sldId="259"/>
            <ac:inkMk id="4" creationId="{3C763FDD-A95A-0B82-6552-EA2C2F8F57C2}"/>
          </ac:inkMkLst>
        </pc:inkChg>
        <pc:inkChg chg="add">
          <ac:chgData name="Bar Weiss" userId="f1aa920c-6ab1-4ae3-bb20-d7ab45c94102" providerId="ADAL" clId="{A4DB1614-1EA2-42F5-B170-6279F0179249}" dt="2022-06-25T16:45:53.497" v="2040" actId="9405"/>
          <ac:inkMkLst>
            <pc:docMk/>
            <pc:sldMk cId="3485599023" sldId="259"/>
            <ac:inkMk id="5" creationId="{79C8CE11-832D-E3D4-6FAC-B0657FD78253}"/>
          </ac:inkMkLst>
        </pc:inkChg>
        <pc:inkChg chg="add del">
          <ac:chgData name="Bar Weiss" userId="f1aa920c-6ab1-4ae3-bb20-d7ab45c94102" providerId="ADAL" clId="{A4DB1614-1EA2-42F5-B170-6279F0179249}" dt="2022-06-25T16:46:00.041" v="2042" actId="9405"/>
          <ac:inkMkLst>
            <pc:docMk/>
            <pc:sldMk cId="3485599023" sldId="259"/>
            <ac:inkMk id="6" creationId="{8AC73011-0160-64CE-BBD9-E2C468F53AF5}"/>
          </ac:inkMkLst>
        </pc:inkChg>
        <pc:inkChg chg="add del">
          <ac:chgData name="Bar Weiss" userId="f1aa920c-6ab1-4ae3-bb20-d7ab45c94102" providerId="ADAL" clId="{A4DB1614-1EA2-42F5-B170-6279F0179249}" dt="2022-06-25T16:46:02.523" v="2046" actId="9405"/>
          <ac:inkMkLst>
            <pc:docMk/>
            <pc:sldMk cId="3485599023" sldId="259"/>
            <ac:inkMk id="7" creationId="{FCFA1E42-FB8C-BB91-BE6E-2C91A771678B}"/>
          </ac:inkMkLst>
        </pc:inkChg>
        <pc:inkChg chg="add del">
          <ac:chgData name="Bar Weiss" userId="f1aa920c-6ab1-4ae3-bb20-d7ab45c94102" providerId="ADAL" clId="{A4DB1614-1EA2-42F5-B170-6279F0179249}" dt="2022-06-25T16:46:01.951" v="2045" actId="9405"/>
          <ac:inkMkLst>
            <pc:docMk/>
            <pc:sldMk cId="3485599023" sldId="259"/>
            <ac:inkMk id="8" creationId="{4EC38F7C-0400-CC01-E1F8-B65D4A5B726B}"/>
          </ac:inkMkLst>
        </pc:ink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835662561" sldId="259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272596839" sldId="260"/>
        </pc:sldMkLst>
        <pc:spChg chg="mod">
          <ac:chgData name="Bar Weiss" userId="f1aa920c-6ab1-4ae3-bb20-d7ab45c94102" providerId="ADAL" clId="{A4DB1614-1EA2-42F5-B170-6279F0179249}" dt="2022-06-16T15:00:29.810" v="514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93302051" sldId="261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4279710575" sldId="262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94443518" sldId="263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38141009" sldId="26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350380591" sldId="265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873505143" sldId="266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21218533" sldId="26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049662939" sldId="268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18605768" sldId="269"/>
        </pc:sldMkLst>
        <pc:graphicFrameChg chg="mod modGraphic">
          <ac:chgData name="Bar Weiss" userId="f1aa920c-6ab1-4ae3-bb20-d7ab45c94102" providerId="ADAL" clId="{A4DB1614-1EA2-42F5-B170-6279F0179249}" dt="2022-06-26T08:40:46.865" v="3816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18267471" sldId="270"/>
        </pc:sldMkLst>
      </pc:sldChg>
      <pc:sldChg chg="addSp delSp modSp new mod ord modTransition">
        <pc:chgData name="Bar Weiss" userId="f1aa920c-6ab1-4ae3-bb20-d7ab45c94102" providerId="ADAL" clId="{A4DB1614-1EA2-42F5-B170-6279F0179249}" dt="2022-06-29T06:55:27.664" v="6945"/>
        <pc:sldMkLst>
          <pc:docMk/>
          <pc:sldMk cId="2398521707" sldId="270"/>
        </pc:sldMkLst>
        <pc:spChg chg="mod">
          <ac:chgData name="Bar Weiss" userId="f1aa920c-6ab1-4ae3-bb20-d7ab45c94102" providerId="ADAL" clId="{A4DB1614-1EA2-42F5-B170-6279F0179249}" dt="2022-06-26T08:39:28.507" v="3801" actId="20577"/>
          <ac:spMkLst>
            <pc:docMk/>
            <pc:sldMk cId="2398521707" sldId="270"/>
            <ac:spMk id="2" creationId="{B4285DEC-E1EC-6249-92C5-F32E639D9FD9}"/>
          </ac:spMkLst>
        </pc:spChg>
        <pc:spChg chg="del">
          <ac:chgData name="Bar Weiss" userId="f1aa920c-6ab1-4ae3-bb20-d7ab45c94102" providerId="ADAL" clId="{A4DB1614-1EA2-42F5-B170-6279F0179249}" dt="2022-06-16T15:18:36.874" v="519" actId="22"/>
          <ac:spMkLst>
            <pc:docMk/>
            <pc:sldMk cId="2398521707" sldId="270"/>
            <ac:spMk id="3" creationId="{34DAC543-E63B-E71B-57BE-4F641E2105B9}"/>
          </ac:spMkLst>
        </pc:spChg>
        <pc:spChg chg="add del mod">
          <ac:chgData name="Bar Weiss" userId="f1aa920c-6ab1-4ae3-bb20-d7ab45c94102" providerId="ADAL" clId="{A4DB1614-1EA2-42F5-B170-6279F0179249}" dt="2022-06-26T08:39:13.600" v="3798" actId="22"/>
          <ac:spMkLst>
            <pc:docMk/>
            <pc:sldMk cId="2398521707" sldId="270"/>
            <ac:spMk id="4" creationId="{297EC54F-DC81-BE0A-74B2-79F519B6E860}"/>
          </ac:spMkLst>
        </pc:spChg>
        <pc:picChg chg="add del mod">
          <ac:chgData name="Bar Weiss" userId="f1aa920c-6ab1-4ae3-bb20-d7ab45c94102" providerId="ADAL" clId="{A4DB1614-1EA2-42F5-B170-6279F0179249}" dt="2022-06-19T15:26:15.794" v="602"/>
          <ac:picMkLst>
            <pc:docMk/>
            <pc:sldMk cId="2398521707" sldId="270"/>
            <ac:picMk id="4" creationId="{9B9D10E7-2D6C-00D7-6AD3-1E66B4E84B4A}"/>
          </ac:picMkLst>
        </pc:picChg>
        <pc:picChg chg="add del mod ord">
          <ac:chgData name="Bar Weiss" userId="f1aa920c-6ab1-4ae3-bb20-d7ab45c94102" providerId="ADAL" clId="{A4DB1614-1EA2-42F5-B170-6279F0179249}" dt="2022-06-26T08:39:12.113" v="3797" actId="478"/>
          <ac:picMkLst>
            <pc:docMk/>
            <pc:sldMk cId="2398521707" sldId="270"/>
            <ac:picMk id="5" creationId="{BACCD0B8-B625-F205-6687-C07E634C20E2}"/>
          </ac:picMkLst>
        </pc:picChg>
        <pc:picChg chg="add mod ord">
          <ac:chgData name="Bar Weiss" userId="f1aa920c-6ab1-4ae3-bb20-d7ab45c94102" providerId="ADAL" clId="{A4DB1614-1EA2-42F5-B170-6279F0179249}" dt="2022-06-26T08:39:25.875" v="3800" actId="1076"/>
          <ac:picMkLst>
            <pc:docMk/>
            <pc:sldMk cId="2398521707" sldId="270"/>
            <ac:picMk id="7" creationId="{0D22CB52-5A70-29A5-D9FE-8C4FC7696147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9T09:56:28.022" v="7290" actId="20577"/>
        <pc:sldMkLst>
          <pc:docMk/>
          <pc:sldMk cId="175380191" sldId="271"/>
        </pc:sldMkLst>
        <pc:spChg chg="mod">
          <ac:chgData name="Bar Weiss" userId="f1aa920c-6ab1-4ae3-bb20-d7ab45c94102" providerId="ADAL" clId="{A4DB1614-1EA2-42F5-B170-6279F0179249}" dt="2022-06-29T09:56:28.022" v="7290" actId="20577"/>
          <ac:spMkLst>
            <pc:docMk/>
            <pc:sldMk cId="175380191" sldId="271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19T15:28:19.469" v="615" actId="22"/>
          <ac:spMkLst>
            <pc:docMk/>
            <pc:sldMk cId="175380191" sldId="271"/>
            <ac:spMk id="4" creationId="{407FFCEF-6CD1-EB0D-58B6-2F6A7A70EE68}"/>
          </ac:spMkLst>
        </pc:spChg>
        <pc:spChg chg="add del mod">
          <ac:chgData name="Bar Weiss" userId="f1aa920c-6ab1-4ae3-bb20-d7ab45c94102" providerId="ADAL" clId="{A4DB1614-1EA2-42F5-B170-6279F0179249}" dt="2022-06-26T07:24:10.023" v="3102" actId="22"/>
          <ac:spMkLst>
            <pc:docMk/>
            <pc:sldMk cId="175380191" sldId="271"/>
            <ac:spMk id="4" creationId="{A02E1D3B-6C45-B09F-F1C5-DEA1DDB537DE}"/>
          </ac:spMkLst>
        </pc:spChg>
        <pc:spChg chg="add del mod">
          <ac:chgData name="Bar Weiss" userId="f1aa920c-6ab1-4ae3-bb20-d7ab45c94102" providerId="ADAL" clId="{A4DB1614-1EA2-42F5-B170-6279F0179249}" dt="2022-06-26T08:39:08.906" v="3796" actId="478"/>
          <ac:spMkLst>
            <pc:docMk/>
            <pc:sldMk cId="175380191" sldId="271"/>
            <ac:spMk id="8" creationId="{FDC2C948-9247-28D6-1800-425500F8BA6B}"/>
          </ac:spMkLst>
        </pc:spChg>
        <pc:picChg chg="del">
          <ac:chgData name="Bar Weiss" userId="f1aa920c-6ab1-4ae3-bb20-d7ab45c94102" providerId="ADAL" clId="{A4DB1614-1EA2-42F5-B170-6279F0179249}" dt="2022-06-19T15:28:17.575" v="612" actId="478"/>
          <ac:picMkLst>
            <pc:docMk/>
            <pc:sldMk cId="175380191" sldId="271"/>
            <ac:picMk id="5" creationId="{BACCD0B8-B625-F205-6687-C07E634C20E2}"/>
          </ac:picMkLst>
        </pc:picChg>
        <pc:picChg chg="add del mod ord">
          <ac:chgData name="Bar Weiss" userId="f1aa920c-6ab1-4ae3-bb20-d7ab45c94102" providerId="ADAL" clId="{A4DB1614-1EA2-42F5-B170-6279F0179249}" dt="2022-06-26T08:39:08.906" v="3796" actId="478"/>
          <ac:picMkLst>
            <pc:docMk/>
            <pc:sldMk cId="175380191" sldId="271"/>
            <ac:picMk id="6" creationId="{29039888-946D-0DFE-4DDF-38B64BE2E24B}"/>
          </ac:picMkLst>
        </pc:picChg>
        <pc:picChg chg="add del">
          <ac:chgData name="Bar Weiss" userId="f1aa920c-6ab1-4ae3-bb20-d7ab45c94102" providerId="ADAL" clId="{A4DB1614-1EA2-42F5-B170-6279F0179249}" dt="2022-06-19T15:28:18.664" v="614" actId="22"/>
          <ac:picMkLst>
            <pc:docMk/>
            <pc:sldMk cId="175380191" sldId="271"/>
            <ac:picMk id="7" creationId="{83511142-65EA-E68B-C0F8-CE6098890C2C}"/>
          </ac:picMkLst>
        </pc:picChg>
        <pc:picChg chg="add del mod ord">
          <ac:chgData name="Bar Weiss" userId="f1aa920c-6ab1-4ae3-bb20-d7ab45c94102" providerId="ADAL" clId="{A4DB1614-1EA2-42F5-B170-6279F0179249}" dt="2022-06-26T07:24:08.904" v="3101" actId="478"/>
          <ac:picMkLst>
            <pc:docMk/>
            <pc:sldMk cId="175380191" sldId="271"/>
            <ac:picMk id="9" creationId="{1695A2A7-3213-721F-7658-DE0890DE7155}"/>
          </ac:picMkLst>
        </pc:picChg>
        <pc:picChg chg="add del">
          <ac:chgData name="Bar Weiss" userId="f1aa920c-6ab1-4ae3-bb20-d7ab45c94102" providerId="ADAL" clId="{A4DB1614-1EA2-42F5-B170-6279F0179249}" dt="2022-06-19T15:29:51.968" v="620" actId="22"/>
          <ac:picMkLst>
            <pc:docMk/>
            <pc:sldMk cId="175380191" sldId="271"/>
            <ac:picMk id="11" creationId="{6FF99990-3DDC-4A25-E5FE-2406D0538368}"/>
          </ac:picMkLst>
        </pc:picChg>
        <pc:picChg chg="add del mod ord">
          <ac:chgData name="Bar Weiss" userId="f1aa920c-6ab1-4ae3-bb20-d7ab45c94102" providerId="ADAL" clId="{A4DB1614-1EA2-42F5-B170-6279F0179249}" dt="2022-06-26T08:39:08.419" v="3795" actId="22"/>
          <ac:picMkLst>
            <pc:docMk/>
            <pc:sldMk cId="175380191" sldId="271"/>
            <ac:picMk id="11" creationId="{A1836B66-8394-FC61-0892-0695F4B0921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776000955" sldId="271"/>
        </pc:sldMkLst>
      </pc:sldChg>
      <pc:sldChg chg="addSp delSp modSp new mod ord modTransition">
        <pc:chgData name="Bar Weiss" userId="f1aa920c-6ab1-4ae3-bb20-d7ab45c94102" providerId="ADAL" clId="{A4DB1614-1EA2-42F5-B170-6279F0179249}" dt="2022-06-29T06:11:29.171" v="6398"/>
        <pc:sldMkLst>
          <pc:docMk/>
          <pc:sldMk cId="460042208" sldId="272"/>
        </pc:sldMkLst>
        <pc:spChg chg="mod">
          <ac:chgData name="Bar Weiss" userId="f1aa920c-6ab1-4ae3-bb20-d7ab45c94102" providerId="ADAL" clId="{A4DB1614-1EA2-42F5-B170-6279F0179249}" dt="2022-06-25T17:34:44.155" v="2238" actId="20577"/>
          <ac:spMkLst>
            <pc:docMk/>
            <pc:sldMk cId="460042208" sldId="272"/>
            <ac:spMk id="2" creationId="{FA687D5E-A9D5-E360-206C-3A17C248FA2A}"/>
          </ac:spMkLst>
        </pc:spChg>
        <pc:spChg chg="del">
          <ac:chgData name="Bar Weiss" userId="f1aa920c-6ab1-4ae3-bb20-d7ab45c94102" providerId="ADAL" clId="{A4DB1614-1EA2-42F5-B170-6279F0179249}" dt="2022-06-19T15:30:02.860" v="647" actId="22"/>
          <ac:spMkLst>
            <pc:docMk/>
            <pc:sldMk cId="460042208" sldId="272"/>
            <ac:spMk id="3" creationId="{230AEE69-FD64-DF3F-0D25-A2B7175F8EE2}"/>
          </ac:spMkLst>
        </pc:spChg>
        <pc:spChg chg="add del mod">
          <ac:chgData name="Bar Weiss" userId="f1aa920c-6ab1-4ae3-bb20-d7ab45c94102" providerId="ADAL" clId="{A4DB1614-1EA2-42F5-B170-6279F0179249}" dt="2022-06-19T15:30:22.110" v="651" actId="22"/>
          <ac:spMkLst>
            <pc:docMk/>
            <pc:sldMk cId="460042208" sldId="272"/>
            <ac:spMk id="7" creationId="{492F26AF-91B7-353A-A910-E60D9D2DE3E0}"/>
          </ac:spMkLst>
        </pc:spChg>
        <pc:picChg chg="add del mod ord">
          <ac:chgData name="Bar Weiss" userId="f1aa920c-6ab1-4ae3-bb20-d7ab45c94102" providerId="ADAL" clId="{A4DB1614-1EA2-42F5-B170-6279F0179249}" dt="2022-06-19T15:30:08.927" v="650" actId="478"/>
          <ac:picMkLst>
            <pc:docMk/>
            <pc:sldMk cId="460042208" sldId="272"/>
            <ac:picMk id="5" creationId="{829B3028-074D-DBE7-1C86-8A89B00FEB78}"/>
          </ac:picMkLst>
        </pc:picChg>
        <pc:picChg chg="add mod ord">
          <ac:chgData name="Bar Weiss" userId="f1aa920c-6ab1-4ae3-bb20-d7ab45c94102" providerId="ADAL" clId="{A4DB1614-1EA2-42F5-B170-6279F0179249}" dt="2022-06-19T15:31:53.625" v="655" actId="1076"/>
          <ac:picMkLst>
            <pc:docMk/>
            <pc:sldMk cId="460042208" sldId="272"/>
            <ac:picMk id="9" creationId="{BEAB8EB1-6CBB-C116-FD8C-45378679096A}"/>
          </ac:picMkLst>
        </pc:pic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628424586" sldId="273"/>
        </pc:sldMkLst>
        <pc:spChg chg="mod">
          <ac:chgData name="Bar Weiss" userId="f1aa920c-6ab1-4ae3-bb20-d7ab45c94102" providerId="ADAL" clId="{A4DB1614-1EA2-42F5-B170-6279F0179249}" dt="2022-06-20T08:07:30.479" v="983" actId="20577"/>
          <ac:spMkLst>
            <pc:docMk/>
            <pc:sldMk cId="628424586" sldId="273"/>
            <ac:spMk id="2" creationId="{47B98057-E26D-E120-FB76-D85725686D65}"/>
          </ac:spMkLst>
        </pc:spChg>
        <pc:spChg chg="mod">
          <ac:chgData name="Bar Weiss" userId="f1aa920c-6ab1-4ae3-bb20-d7ab45c94102" providerId="ADAL" clId="{A4DB1614-1EA2-42F5-B170-6279F0179249}" dt="2022-06-20T07:19:13.615" v="797" actId="20577"/>
          <ac:spMkLst>
            <pc:docMk/>
            <pc:sldMk cId="628424586" sldId="273"/>
            <ac:spMk id="3" creationId="{4AD89130-42A3-F149-B7BD-558DA82A67BD}"/>
          </ac:spMkLst>
        </pc:spChg>
        <pc:spChg chg="add mod">
          <ac:chgData name="Bar Weiss" userId="f1aa920c-6ab1-4ae3-bb20-d7ab45c94102" providerId="ADAL" clId="{A4DB1614-1EA2-42F5-B170-6279F0179249}" dt="2022-06-20T08:03:52.260" v="878" actId="1076"/>
          <ac:spMkLst>
            <pc:docMk/>
            <pc:sldMk cId="628424586" sldId="273"/>
            <ac:spMk id="6" creationId="{7F60E483-C2C5-C4FE-37D6-B55CFCFA0612}"/>
          </ac:spMkLst>
        </pc:spChg>
        <pc:spChg chg="add mod">
          <ac:chgData name="Bar Weiss" userId="f1aa920c-6ab1-4ae3-bb20-d7ab45c94102" providerId="ADAL" clId="{A4DB1614-1EA2-42F5-B170-6279F0179249}" dt="2022-06-20T08:06:45.941" v="975" actId="1076"/>
          <ac:spMkLst>
            <pc:docMk/>
            <pc:sldMk cId="628424586" sldId="273"/>
            <ac:spMk id="7" creationId="{732C3843-2965-4148-BFDB-C63FE7C13FA1}"/>
          </ac:spMkLst>
        </pc:spChg>
        <pc:picChg chg="add mod">
          <ac:chgData name="Bar Weiss" userId="f1aa920c-6ab1-4ae3-bb20-d7ab45c94102" providerId="ADAL" clId="{A4DB1614-1EA2-42F5-B170-6279F0179249}" dt="2022-06-20T08:00:37.972" v="802" actId="14100"/>
          <ac:picMkLst>
            <pc:docMk/>
            <pc:sldMk cId="628424586" sldId="273"/>
            <ac:picMk id="5" creationId="{93BD6C8D-C307-6B55-BE1C-676E57966D8F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424199070" sldId="273"/>
        </pc:sldMkLst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47076336" sldId="274"/>
        </pc:sldMkLst>
        <pc:spChg chg="mod">
          <ac:chgData name="Bar Weiss" userId="f1aa920c-6ab1-4ae3-bb20-d7ab45c94102" providerId="ADAL" clId="{A4DB1614-1EA2-42F5-B170-6279F0179249}" dt="2022-06-20T09:01:23.453" v="1182" actId="20577"/>
          <ac:spMkLst>
            <pc:docMk/>
            <pc:sldMk cId="3047076336" sldId="274"/>
            <ac:spMk id="2" creationId="{B070DAA7-5EDA-470D-C90B-18A46FE743D8}"/>
          </ac:spMkLst>
        </pc:spChg>
        <pc:spChg chg="del">
          <ac:chgData name="Bar Weiss" userId="f1aa920c-6ab1-4ae3-bb20-d7ab45c94102" providerId="ADAL" clId="{A4DB1614-1EA2-42F5-B170-6279F0179249}" dt="2022-06-20T09:01:47.536" v="1183" actId="22"/>
          <ac:spMkLst>
            <pc:docMk/>
            <pc:sldMk cId="3047076336" sldId="274"/>
            <ac:spMk id="3" creationId="{01A51F80-E782-EC0E-1283-94808A7E825C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6" creationId="{C8DD7848-B994-E885-F242-446CDFF33438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7" creationId="{C93168CF-58C4-A336-C8EA-AA461BCAF350}"/>
          </ac:spMkLst>
        </pc:spChg>
        <pc:spChg chg="add mod">
          <ac:chgData name="Bar Weiss" userId="f1aa920c-6ab1-4ae3-bb20-d7ab45c94102" providerId="ADAL" clId="{A4DB1614-1EA2-42F5-B170-6279F0179249}" dt="2022-06-20T10:28:51.288" v="1660" actId="20577"/>
          <ac:spMkLst>
            <pc:docMk/>
            <pc:sldMk cId="3047076336" sldId="274"/>
            <ac:spMk id="9" creationId="{0A3FC642-D3BE-3B50-1C6B-BFC0CDE12EA9}"/>
          </ac:spMkLst>
        </pc:spChg>
        <pc:picChg chg="add del mod ord">
          <ac:chgData name="Bar Weiss" userId="f1aa920c-6ab1-4ae3-bb20-d7ab45c94102" providerId="ADAL" clId="{A4DB1614-1EA2-42F5-B170-6279F0179249}" dt="2022-06-20T09:05:06.255" v="1301" actId="478"/>
          <ac:picMkLst>
            <pc:docMk/>
            <pc:sldMk cId="3047076336" sldId="274"/>
            <ac:picMk id="5" creationId="{6ADBDF90-7F87-6147-F663-4B655F0C2533}"/>
          </ac:picMkLst>
        </pc:picChg>
        <pc:picChg chg="add mod">
          <ac:chgData name="Bar Weiss" userId="f1aa920c-6ab1-4ae3-bb20-d7ab45c94102" providerId="ADAL" clId="{A4DB1614-1EA2-42F5-B170-6279F0179249}" dt="2022-06-20T09:08:38.126" v="1520" actId="1076"/>
          <ac:picMkLst>
            <pc:docMk/>
            <pc:sldMk cId="3047076336" sldId="274"/>
            <ac:picMk id="11" creationId="{8C2D402B-3220-DB74-E331-2BD5961854A9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469552104" sldId="27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957083517" sldId="275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375107869" sldId="275"/>
        </pc:sldMkLst>
        <pc:spChg chg="mod">
          <ac:chgData name="Bar Weiss" userId="f1aa920c-6ab1-4ae3-bb20-d7ab45c94102" providerId="ADAL" clId="{A4DB1614-1EA2-42F5-B170-6279F0179249}" dt="2022-06-26T08:41:04.020" v="3828" actId="20577"/>
          <ac:spMkLst>
            <pc:docMk/>
            <pc:sldMk cId="2375107869" sldId="275"/>
            <ac:spMk id="2" creationId="{72B1DFFC-5263-BFCE-0588-0994086A9B5A}"/>
          </ac:spMkLst>
        </pc:spChg>
        <pc:spChg chg="del">
          <ac:chgData name="Bar Weiss" userId="f1aa920c-6ab1-4ae3-bb20-d7ab45c94102" providerId="ADAL" clId="{A4DB1614-1EA2-42F5-B170-6279F0179249}" dt="2022-06-26T09:18:54.343" v="4042" actId="22"/>
          <ac:spMkLst>
            <pc:docMk/>
            <pc:sldMk cId="2375107869" sldId="275"/>
            <ac:spMk id="3" creationId="{6B0A3B75-F110-F7F8-7535-E2CFA13B6996}"/>
          </ac:spMkLst>
        </pc:spChg>
        <pc:picChg chg="add mod ord">
          <ac:chgData name="Bar Weiss" userId="f1aa920c-6ab1-4ae3-bb20-d7ab45c94102" providerId="ADAL" clId="{A4DB1614-1EA2-42F5-B170-6279F0179249}" dt="2022-06-26T09:18:57.662" v="4044" actId="1076"/>
          <ac:picMkLst>
            <pc:docMk/>
            <pc:sldMk cId="2375107869" sldId="275"/>
            <ac:picMk id="5" creationId="{00795E54-3C15-663C-FC40-82D90019058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01273921" sldId="276"/>
        </pc:sldMkLst>
        <pc:spChg chg="mod">
          <ac:chgData name="Bar Weiss" userId="f1aa920c-6ab1-4ae3-bb20-d7ab45c94102" providerId="ADAL" clId="{A4DB1614-1EA2-42F5-B170-6279F0179249}" dt="2022-06-26T08:40:54.164" v="3818" actId="20577"/>
          <ac:spMkLst>
            <pc:docMk/>
            <pc:sldMk cId="101273921" sldId="276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25T15:22:44.528" v="1684" actId="22"/>
          <ac:spMkLst>
            <pc:docMk/>
            <pc:sldMk cId="101273921" sldId="276"/>
            <ac:spMk id="4" creationId="{F9AB6867-1EE7-475C-C645-5970A6DC8053}"/>
          </ac:spMkLst>
        </pc:spChg>
        <pc:spChg chg="add del mod">
          <ac:chgData name="Bar Weiss" userId="f1aa920c-6ab1-4ae3-bb20-d7ab45c94102" providerId="ADAL" clId="{A4DB1614-1EA2-42F5-B170-6279F0179249}" dt="2022-06-26T08:38:36.659" v="3788" actId="478"/>
          <ac:spMkLst>
            <pc:docMk/>
            <pc:sldMk cId="101273921" sldId="276"/>
            <ac:spMk id="11" creationId="{3B472ABB-E071-D34C-6E29-3182A8BFE4B3}"/>
          </ac:spMkLst>
        </pc:spChg>
        <pc:picChg chg="add del">
          <ac:chgData name="Bar Weiss" userId="f1aa920c-6ab1-4ae3-bb20-d7ab45c94102" providerId="ADAL" clId="{A4DB1614-1EA2-42F5-B170-6279F0179249}" dt="2022-06-25T15:22:43.851" v="1683" actId="22"/>
          <ac:picMkLst>
            <pc:docMk/>
            <pc:sldMk cId="101273921" sldId="276"/>
            <ac:picMk id="6" creationId="{E35DD6F4-9079-0235-C591-C2FEFABBD7EA}"/>
          </ac:picMkLst>
        </pc:picChg>
        <pc:picChg chg="add del mod ord">
          <ac:chgData name="Bar Weiss" userId="f1aa920c-6ab1-4ae3-bb20-d7ab45c94102" providerId="ADAL" clId="{A4DB1614-1EA2-42F5-B170-6279F0179249}" dt="2022-06-26T08:38:36.659" v="3788" actId="478"/>
          <ac:picMkLst>
            <pc:docMk/>
            <pc:sldMk cId="101273921" sldId="276"/>
            <ac:picMk id="8" creationId="{93039FB4-7F34-EF01-95C8-79AAC687453F}"/>
          </ac:picMkLst>
        </pc:picChg>
        <pc:picChg chg="del">
          <ac:chgData name="Bar Weiss" userId="f1aa920c-6ab1-4ae3-bb20-d7ab45c94102" providerId="ADAL" clId="{A4DB1614-1EA2-42F5-B170-6279F0179249}" dt="2022-06-25T15:22:42.811" v="1681" actId="478"/>
          <ac:picMkLst>
            <pc:docMk/>
            <pc:sldMk cId="101273921" sldId="276"/>
            <ac:picMk id="9" creationId="{1695A2A7-3213-721F-7658-DE0890DE7155}"/>
          </ac:picMkLst>
        </pc:picChg>
        <pc:picChg chg="add del mod ord">
          <ac:chgData name="Bar Weiss" userId="f1aa920c-6ab1-4ae3-bb20-d7ab45c94102" providerId="ADAL" clId="{A4DB1614-1EA2-42F5-B170-6279F0179249}" dt="2022-06-26T08:38:35.249" v="3787" actId="22"/>
          <ac:picMkLst>
            <pc:docMk/>
            <pc:sldMk cId="101273921" sldId="276"/>
            <ac:picMk id="13" creationId="{AAF02D07-B52F-D58C-CD15-5AD0C5FD6E7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315951798" sldId="276"/>
        </pc:sldMkLst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685421045" sldId="277"/>
        </pc:sldMkLst>
        <pc:spChg chg="mod">
          <ac:chgData name="Bar Weiss" userId="f1aa920c-6ab1-4ae3-bb20-d7ab45c94102" providerId="ADAL" clId="{A4DB1614-1EA2-42F5-B170-6279F0179249}" dt="2022-06-26T05:57:17.170" v="2364" actId="20577"/>
          <ac:spMkLst>
            <pc:docMk/>
            <pc:sldMk cId="685421045" sldId="277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6:56.091" v="2345" actId="22"/>
          <ac:spMkLst>
            <pc:docMk/>
            <pc:sldMk cId="685421045" sldId="277"/>
            <ac:spMk id="4" creationId="{80360F6E-9A84-C462-253D-6A673497F412}"/>
          </ac:spMkLst>
        </pc:spChg>
        <pc:picChg chg="add del">
          <ac:chgData name="Bar Weiss" userId="f1aa920c-6ab1-4ae3-bb20-d7ab45c94102" providerId="ADAL" clId="{A4DB1614-1EA2-42F5-B170-6279F0179249}" dt="2022-06-26T05:56:54.630" v="2344" actId="22"/>
          <ac:picMkLst>
            <pc:docMk/>
            <pc:sldMk cId="685421045" sldId="277"/>
            <ac:picMk id="6" creationId="{6B510F63-C435-451C-6614-59C7E859393C}"/>
          </ac:picMkLst>
        </pc:picChg>
        <pc:picChg chg="add mod ord">
          <ac:chgData name="Bar Weiss" userId="f1aa920c-6ab1-4ae3-bb20-d7ab45c94102" providerId="ADAL" clId="{A4DB1614-1EA2-42F5-B170-6279F0179249}" dt="2022-06-26T05:57:03.775" v="2347" actId="1076"/>
          <ac:picMkLst>
            <pc:docMk/>
            <pc:sldMk cId="685421045" sldId="277"/>
            <ac:picMk id="8" creationId="{F60BCACC-20F9-3305-3B73-B077613F6BBC}"/>
          </ac:picMkLst>
        </pc:picChg>
        <pc:picChg chg="add del">
          <ac:chgData name="Bar Weiss" userId="f1aa920c-6ab1-4ae3-bb20-d7ab45c94102" providerId="ADAL" clId="{A4DB1614-1EA2-42F5-B170-6279F0179249}" dt="2022-06-26T05:57:20.481" v="2366" actId="22"/>
          <ac:picMkLst>
            <pc:docMk/>
            <pc:sldMk cId="685421045" sldId="277"/>
            <ac:picMk id="10" creationId="{594FDC62-725C-9CC3-D860-728384435B18}"/>
          </ac:picMkLst>
        </pc:picChg>
        <pc:picChg chg="del">
          <ac:chgData name="Bar Weiss" userId="f1aa920c-6ab1-4ae3-bb20-d7ab45c94102" providerId="ADAL" clId="{A4DB1614-1EA2-42F5-B170-6279F0179249}" dt="2022-06-26T05:56:53.748" v="2342" actId="478"/>
          <ac:picMkLst>
            <pc:docMk/>
            <pc:sldMk cId="685421045" sldId="277"/>
            <ac:picMk id="15" creationId="{2A2384C8-DE4A-27B4-EE56-B87E1ECF4844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636154282" sldId="27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110863844" sldId="278"/>
        </pc:sldMkLst>
      </pc:sldChg>
      <pc:sldChg chg="addSp delSp modSp new mod modTransition setBg">
        <pc:chgData name="Bar Weiss" userId="f1aa920c-6ab1-4ae3-bb20-d7ab45c94102" providerId="ADAL" clId="{A4DB1614-1EA2-42F5-B170-6279F0179249}" dt="2022-06-26T12:39:13.720" v="5839"/>
        <pc:sldMkLst>
          <pc:docMk/>
          <pc:sldMk cId="3546747012" sldId="278"/>
        </pc:sldMkLst>
        <pc:spChg chg="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2" creationId="{54AB805D-4C5A-8A03-3357-B399B105E6A7}"/>
          </ac:spMkLst>
        </pc:spChg>
        <pc:spChg chg="add del 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3" creationId="{8905824F-7181-2F89-A90B-7F6C636839FE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8" creationId="{C05CBC3C-2E5A-4839-8B9B-2E5A6ADF0F58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10" creationId="{827FF362-FC97-4BF5-949B-D4ADFA26E457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53190769" sldId="279"/>
        </pc:sldMkLst>
      </pc:sldChg>
      <pc:sldChg chg="addSp delSp modSp add mod modTransition">
        <pc:chgData name="Bar Weiss" userId="f1aa920c-6ab1-4ae3-bb20-d7ab45c94102" providerId="ADAL" clId="{A4DB1614-1EA2-42F5-B170-6279F0179249}" dt="2022-06-28T19:37:35.011" v="6202" actId="20577"/>
        <pc:sldMkLst>
          <pc:docMk/>
          <pc:sldMk cId="1092807309" sldId="279"/>
        </pc:sldMkLst>
        <pc:spChg chg="mod">
          <ac:chgData name="Bar Weiss" userId="f1aa920c-6ab1-4ae3-bb20-d7ab45c94102" providerId="ADAL" clId="{A4DB1614-1EA2-42F5-B170-6279F0179249}" dt="2022-06-28T19:37:35.011" v="6202" actId="20577"/>
          <ac:spMkLst>
            <pc:docMk/>
            <pc:sldMk cId="1092807309" sldId="279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7:45.437" v="2369" actId="22"/>
          <ac:spMkLst>
            <pc:docMk/>
            <pc:sldMk cId="1092807309" sldId="279"/>
            <ac:spMk id="4" creationId="{18C77EB8-0921-C58C-A562-8CDFB772884B}"/>
          </ac:spMkLst>
        </pc:spChg>
        <pc:picChg chg="add mod ord">
          <ac:chgData name="Bar Weiss" userId="f1aa920c-6ab1-4ae3-bb20-d7ab45c94102" providerId="ADAL" clId="{A4DB1614-1EA2-42F5-B170-6279F0179249}" dt="2022-06-26T05:58:15.755" v="2373" actId="1076"/>
          <ac:picMkLst>
            <pc:docMk/>
            <pc:sldMk cId="1092807309" sldId="279"/>
            <ac:picMk id="6" creationId="{6D414036-6C42-C33C-0184-3F46053A9542}"/>
          </ac:picMkLst>
        </pc:picChg>
        <pc:picChg chg="del">
          <ac:chgData name="Bar Weiss" userId="f1aa920c-6ab1-4ae3-bb20-d7ab45c94102" providerId="ADAL" clId="{A4DB1614-1EA2-42F5-B170-6279F0179249}" dt="2022-06-26T05:57:44.289" v="2368" actId="478"/>
          <ac:picMkLst>
            <pc:docMk/>
            <pc:sldMk cId="1092807309" sldId="279"/>
            <ac:picMk id="8" creationId="{F60BCACC-20F9-3305-3B73-B077613F6BBC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814156426" sldId="280"/>
        </pc:sldMkLst>
        <pc:spChg chg="mod">
          <ac:chgData name="Bar Weiss" userId="f1aa920c-6ab1-4ae3-bb20-d7ab45c94102" providerId="ADAL" clId="{A4DB1614-1EA2-42F5-B170-6279F0179249}" dt="2022-06-26T11:50:40.981" v="5016" actId="20577"/>
          <ac:spMkLst>
            <pc:docMk/>
            <pc:sldMk cId="2814156426" sldId="280"/>
            <ac:spMk id="2" creationId="{DFFC0657-3D0B-B6A8-8C5D-F1F922DEF328}"/>
          </ac:spMkLst>
        </pc:spChg>
        <pc:spChg chg="del">
          <ac:chgData name="Bar Weiss" userId="f1aa920c-6ab1-4ae3-bb20-d7ab45c94102" providerId="ADAL" clId="{A4DB1614-1EA2-42F5-B170-6279F0179249}" dt="2022-06-26T11:50:43.913" v="5017" actId="22"/>
          <ac:spMkLst>
            <pc:docMk/>
            <pc:sldMk cId="2814156426" sldId="280"/>
            <ac:spMk id="3" creationId="{92028280-7900-21EF-E344-236096034737}"/>
          </ac:spMkLst>
        </pc:spChg>
        <pc:picChg chg="add mod ord">
          <ac:chgData name="Bar Weiss" userId="f1aa920c-6ab1-4ae3-bb20-d7ab45c94102" providerId="ADAL" clId="{A4DB1614-1EA2-42F5-B170-6279F0179249}" dt="2022-06-26T11:50:47.465" v="5019" actId="1076"/>
          <ac:picMkLst>
            <pc:docMk/>
            <pc:sldMk cId="2814156426" sldId="280"/>
            <ac:picMk id="5" creationId="{4651C329-12E3-8CA3-498D-BA37BB41430E}"/>
          </ac:picMkLst>
        </pc:picChg>
      </pc:sldChg>
      <pc:sldChg chg="addSp delSp modSp new mod ord modTransition modAnim">
        <pc:chgData name="Bar Weiss" userId="f1aa920c-6ab1-4ae3-bb20-d7ab45c94102" providerId="ADAL" clId="{A4DB1614-1EA2-42F5-B170-6279F0179249}" dt="2022-06-28T19:52:46.662" v="6269" actId="14100"/>
        <pc:sldMkLst>
          <pc:docMk/>
          <pc:sldMk cId="2526071395" sldId="281"/>
        </pc:sldMkLst>
        <pc:spChg chg="mod">
          <ac:chgData name="Bar Weiss" userId="f1aa920c-6ab1-4ae3-bb20-d7ab45c94102" providerId="ADAL" clId="{A4DB1614-1EA2-42F5-B170-6279F0179249}" dt="2022-06-26T06:10:05.874" v="2389" actId="20577"/>
          <ac:spMkLst>
            <pc:docMk/>
            <pc:sldMk cId="2526071395" sldId="281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8T19:50:57.689" v="6237" actId="20577"/>
          <ac:spMkLst>
            <pc:docMk/>
            <pc:sldMk cId="2526071395" sldId="281"/>
            <ac:spMk id="3" creationId="{BB7DBBFB-92AA-406A-EE7A-CE5357A4A6B0}"/>
          </ac:spMkLst>
        </pc:spChg>
        <pc:spChg chg="add mod">
          <ac:chgData name="Bar Weiss" userId="f1aa920c-6ab1-4ae3-bb20-d7ab45c94102" providerId="ADAL" clId="{A4DB1614-1EA2-42F5-B170-6279F0179249}" dt="2022-06-28T19:52:46.662" v="6269" actId="14100"/>
          <ac:spMkLst>
            <pc:docMk/>
            <pc:sldMk cId="2526071395" sldId="281"/>
            <ac:spMk id="4" creationId="{8E5DA87D-1B9E-B10A-FCFB-0EB1D6D64424}"/>
          </ac:spMkLst>
        </pc:spChg>
        <pc:spChg chg="add del">
          <ac:chgData name="Bar Weiss" userId="f1aa920c-6ab1-4ae3-bb20-d7ab45c94102" providerId="ADAL" clId="{A4DB1614-1EA2-42F5-B170-6279F0179249}" dt="2022-06-26T06:26:55.893" v="2587" actId="478"/>
          <ac:spMkLst>
            <pc:docMk/>
            <pc:sldMk cId="2526071395" sldId="281"/>
            <ac:spMk id="5" creationId="{A0D3084D-0874-1417-EC09-D8A6209F7A02}"/>
          </ac:spMkLst>
        </pc:spChg>
        <pc:spChg chg="add del">
          <ac:chgData name="Bar Weiss" userId="f1aa920c-6ab1-4ae3-bb20-d7ab45c94102" providerId="ADAL" clId="{A4DB1614-1EA2-42F5-B170-6279F0179249}" dt="2022-06-26T06:27:18.867" v="2589" actId="478"/>
          <ac:spMkLst>
            <pc:docMk/>
            <pc:sldMk cId="2526071395" sldId="281"/>
            <ac:spMk id="6" creationId="{704E0E9B-B7F2-D102-5265-C3643B8EA8D7}"/>
          </ac:spMkLst>
        </pc:spChg>
        <pc:spChg chg="add del mod">
          <ac:chgData name="Bar Weiss" userId="f1aa920c-6ab1-4ae3-bb20-d7ab45c94102" providerId="ADAL" clId="{A4DB1614-1EA2-42F5-B170-6279F0179249}" dt="2022-06-26T06:27:48.706" v="2592" actId="478"/>
          <ac:spMkLst>
            <pc:docMk/>
            <pc:sldMk cId="2526071395" sldId="281"/>
            <ac:spMk id="7" creationId="{C3CED26B-F2C6-BE04-FCC5-7B69414D8449}"/>
          </ac:spMkLst>
        </pc:spChg>
        <pc:spChg chg="add mod">
          <ac:chgData name="Bar Weiss" userId="f1aa920c-6ab1-4ae3-bb20-d7ab45c94102" providerId="ADAL" clId="{A4DB1614-1EA2-42F5-B170-6279F0179249}" dt="2022-06-26T06:28:49.769" v="2600" actId="14100"/>
          <ac:spMkLst>
            <pc:docMk/>
            <pc:sldMk cId="2526071395" sldId="281"/>
            <ac:spMk id="8" creationId="{99BC29CC-1183-C9A8-9710-1954868A743A}"/>
          </ac:spMkLst>
        </pc:spChg>
        <pc:spChg chg="add del mod">
          <ac:chgData name="Bar Weiss" userId="f1aa920c-6ab1-4ae3-bb20-d7ab45c94102" providerId="ADAL" clId="{A4DB1614-1EA2-42F5-B170-6279F0179249}" dt="2022-06-26T06:31:57.218" v="2650" actId="478"/>
          <ac:spMkLst>
            <pc:docMk/>
            <pc:sldMk cId="2526071395" sldId="281"/>
            <ac:spMk id="18" creationId="{9BADE8DE-8394-32CA-3A9A-A90AC4644F19}"/>
          </ac:spMkLst>
        </pc:spChg>
        <pc:spChg chg="add mod">
          <ac:chgData name="Bar Weiss" userId="f1aa920c-6ab1-4ae3-bb20-d7ab45c94102" providerId="ADAL" clId="{A4DB1614-1EA2-42F5-B170-6279F0179249}" dt="2022-06-26T06:34:11.076" v="2687" actId="1076"/>
          <ac:spMkLst>
            <pc:docMk/>
            <pc:sldMk cId="2526071395" sldId="281"/>
            <ac:spMk id="22" creationId="{49C6E07E-B389-9A3C-7D78-80CD73510728}"/>
          </ac:spMkLst>
        </pc:spChg>
        <pc:spChg chg="add mod">
          <ac:chgData name="Bar Weiss" userId="f1aa920c-6ab1-4ae3-bb20-d7ab45c94102" providerId="ADAL" clId="{A4DB1614-1EA2-42F5-B170-6279F0179249}" dt="2022-06-26T06:36:41.653" v="2790" actId="1037"/>
          <ac:spMkLst>
            <pc:docMk/>
            <pc:sldMk cId="2526071395" sldId="281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6:39:51.457" v="2868" actId="1076"/>
          <ac:spMkLst>
            <pc:docMk/>
            <pc:sldMk cId="2526071395" sldId="281"/>
            <ac:spMk id="34" creationId="{DAC3D052-0434-E65E-8884-79E7AE6BB4CA}"/>
          </ac:spMkLst>
        </pc:spChg>
        <pc:spChg chg="add mod">
          <ac:chgData name="Bar Weiss" userId="f1aa920c-6ab1-4ae3-bb20-d7ab45c94102" providerId="ADAL" clId="{A4DB1614-1EA2-42F5-B170-6279F0179249}" dt="2022-06-26T06:40:18.428" v="2883" actId="1076"/>
          <ac:spMkLst>
            <pc:docMk/>
            <pc:sldMk cId="2526071395" sldId="281"/>
            <ac:spMk id="35" creationId="{EFBF83AF-2FF9-4E0D-F179-B4C6AA0BEAC4}"/>
          </ac:spMkLst>
        </pc:spChg>
        <pc:spChg chg="add del mod">
          <ac:chgData name="Bar Weiss" userId="f1aa920c-6ab1-4ae3-bb20-d7ab45c94102" providerId="ADAL" clId="{A4DB1614-1EA2-42F5-B170-6279F0179249}" dt="2022-06-26T06:43:09.056" v="2899" actId="478"/>
          <ac:spMkLst>
            <pc:docMk/>
            <pc:sldMk cId="2526071395" sldId="281"/>
            <ac:spMk id="36" creationId="{2120AE4E-CF29-149C-9697-1CEEF284C9C0}"/>
          </ac:spMkLst>
        </pc:spChg>
        <pc:spChg chg="add del mod">
          <ac:chgData name="Bar Weiss" userId="f1aa920c-6ab1-4ae3-bb20-d7ab45c94102" providerId="ADAL" clId="{A4DB1614-1EA2-42F5-B170-6279F0179249}" dt="2022-06-26T06:42:32.002" v="2898" actId="478"/>
          <ac:spMkLst>
            <pc:docMk/>
            <pc:sldMk cId="2526071395" sldId="281"/>
            <ac:spMk id="37" creationId="{2AC1CA01-A427-D2C1-4ED0-264E817AF091}"/>
          </ac:spMkLst>
        </pc:spChg>
        <pc:spChg chg="add mod">
          <ac:chgData name="Bar Weiss" userId="f1aa920c-6ab1-4ae3-bb20-d7ab45c94102" providerId="ADAL" clId="{A4DB1614-1EA2-42F5-B170-6279F0179249}" dt="2022-06-26T06:43:43.112" v="2905" actId="1035"/>
          <ac:spMkLst>
            <pc:docMk/>
            <pc:sldMk cId="2526071395" sldId="281"/>
            <ac:spMk id="38" creationId="{10B05B34-1F96-07EF-5D9C-6A935474BC01}"/>
          </ac:spMkLst>
        </pc:spChg>
        <pc:spChg chg="add mod">
          <ac:chgData name="Bar Weiss" userId="f1aa920c-6ab1-4ae3-bb20-d7ab45c94102" providerId="ADAL" clId="{A4DB1614-1EA2-42F5-B170-6279F0179249}" dt="2022-06-26T06:44:14.384" v="2917" actId="1036"/>
          <ac:spMkLst>
            <pc:docMk/>
            <pc:sldMk cId="2526071395" sldId="281"/>
            <ac:spMk id="39" creationId="{AC6DE496-4251-B333-262E-D82946D502C9}"/>
          </ac:spMkLst>
        </pc:spChg>
        <pc:spChg chg="add mod">
          <ac:chgData name="Bar Weiss" userId="f1aa920c-6ab1-4ae3-bb20-d7ab45c94102" providerId="ADAL" clId="{A4DB1614-1EA2-42F5-B170-6279F0179249}" dt="2022-06-28T19:52:17.496" v="6251" actId="20577"/>
          <ac:spMkLst>
            <pc:docMk/>
            <pc:sldMk cId="2526071395" sldId="281"/>
            <ac:spMk id="40" creationId="{6E83D882-92CD-C78A-0AFC-D8A5B31289C9}"/>
          </ac:spMkLst>
        </pc:spChg>
        <pc:spChg chg="add del">
          <ac:chgData name="Bar Weiss" userId="f1aa920c-6ab1-4ae3-bb20-d7ab45c94102" providerId="ADAL" clId="{A4DB1614-1EA2-42F5-B170-6279F0179249}" dt="2022-06-26T07:08:55.803" v="3059" actId="22"/>
          <ac:spMkLst>
            <pc:docMk/>
            <pc:sldMk cId="2526071395" sldId="281"/>
            <ac:spMk id="42" creationId="{F4EF53CB-EBC5-74E5-AFCF-9EA578A26F53}"/>
          </ac:spMkLst>
        </pc:spChg>
        <pc:cxnChg chg="add mod">
          <ac:chgData name="Bar Weiss" userId="f1aa920c-6ab1-4ae3-bb20-d7ab45c94102" providerId="ADAL" clId="{A4DB1614-1EA2-42F5-B170-6279F0179249}" dt="2022-06-26T06:31:18.125" v="2627" actId="14100"/>
          <ac:cxnSpMkLst>
            <pc:docMk/>
            <pc:sldMk cId="2526071395" sldId="281"/>
            <ac:cxnSpMk id="10" creationId="{F6FAEF39-CBC9-AC74-9053-141206DD0CC8}"/>
          </ac:cxnSpMkLst>
        </pc:cxnChg>
        <pc:cxnChg chg="add del mod">
          <ac:chgData name="Bar Weiss" userId="f1aa920c-6ab1-4ae3-bb20-d7ab45c94102" providerId="ADAL" clId="{A4DB1614-1EA2-42F5-B170-6279F0179249}" dt="2022-06-26T06:31:13.088" v="2626" actId="478"/>
          <ac:cxnSpMkLst>
            <pc:docMk/>
            <pc:sldMk cId="2526071395" sldId="281"/>
            <ac:cxnSpMk id="11" creationId="{3242DAC5-F129-5580-0DA3-9C44CF50AA49}"/>
          </ac:cxnSpMkLst>
        </pc:cxnChg>
        <pc:cxnChg chg="add mod">
          <ac:chgData name="Bar Weiss" userId="f1aa920c-6ab1-4ae3-bb20-d7ab45c94102" providerId="ADAL" clId="{A4DB1614-1EA2-42F5-B170-6279F0179249}" dt="2022-06-26T06:31:33.895" v="2632" actId="1035"/>
          <ac:cxnSpMkLst>
            <pc:docMk/>
            <pc:sldMk cId="2526071395" sldId="281"/>
            <ac:cxnSpMk id="17" creationId="{CAE2E6E8-153E-9850-566F-F78FA9F08886}"/>
          </ac:cxnSpMkLst>
        </pc:cxnChg>
        <pc:cxnChg chg="add mod">
          <ac:chgData name="Bar Weiss" userId="f1aa920c-6ab1-4ae3-bb20-d7ab45c94102" providerId="ADAL" clId="{A4DB1614-1EA2-42F5-B170-6279F0179249}" dt="2022-06-26T06:32:50.003" v="2658" actId="208"/>
          <ac:cxnSpMkLst>
            <pc:docMk/>
            <pc:sldMk cId="2526071395" sldId="281"/>
            <ac:cxnSpMk id="20" creationId="{C65E1B0F-6EEC-761A-6A19-CD9EED8E669B}"/>
          </ac:cxnSpMkLst>
        </pc:cxnChg>
        <pc:cxnChg chg="add mod">
          <ac:chgData name="Bar Weiss" userId="f1aa920c-6ab1-4ae3-bb20-d7ab45c94102" providerId="ADAL" clId="{A4DB1614-1EA2-42F5-B170-6279F0179249}" dt="2022-06-26T06:40:27.130" v="2884" actId="208"/>
          <ac:cxnSpMkLst>
            <pc:docMk/>
            <pc:sldMk cId="2526071395" sldId="281"/>
            <ac:cxnSpMk id="24" creationId="{435FB228-18B3-10EC-EF2F-F8ABF43FC9DB}"/>
          </ac:cxnSpMkLst>
        </pc:cxnChg>
        <pc:cxnChg chg="add mod">
          <ac:chgData name="Bar Weiss" userId="f1aa920c-6ab1-4ae3-bb20-d7ab45c94102" providerId="ADAL" clId="{A4DB1614-1EA2-42F5-B170-6279F0179249}" dt="2022-06-26T06:39:24.133" v="2862" actId="208"/>
          <ac:cxnSpMkLst>
            <pc:docMk/>
            <pc:sldMk cId="2526071395" sldId="281"/>
            <ac:cxnSpMk id="31" creationId="{3C73AB09-18A9-24AD-DEB4-9946B97927AB}"/>
          </ac:cxnSpMkLst>
        </pc:cxnChg>
      </pc:sldChg>
      <pc:sldChg chg="addSp delSp modSp add mod ord modTransition delAnim">
        <pc:chgData name="Bar Weiss" userId="f1aa920c-6ab1-4ae3-bb20-d7ab45c94102" providerId="ADAL" clId="{A4DB1614-1EA2-42F5-B170-6279F0179249}" dt="2022-06-28T19:53:21.323" v="6271"/>
        <pc:sldMkLst>
          <pc:docMk/>
          <pc:sldMk cId="1074463977" sldId="282"/>
        </pc:sldMkLst>
        <pc:spChg chg="mod">
          <ac:chgData name="Bar Weiss" userId="f1aa920c-6ab1-4ae3-bb20-d7ab45c94102" providerId="ADAL" clId="{A4DB1614-1EA2-42F5-B170-6279F0179249}" dt="2022-06-26T07:10:18.169" v="3081" actId="20577"/>
          <ac:spMkLst>
            <pc:docMk/>
            <pc:sldMk cId="1074463977" sldId="282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6T11:40:07.204" v="4905" actId="20577"/>
          <ac:spMkLst>
            <pc:docMk/>
            <pc:sldMk cId="1074463977" sldId="282"/>
            <ac:spMk id="3" creationId="{BB7DBBFB-92AA-406A-EE7A-CE5357A4A6B0}"/>
          </ac:spMkLst>
        </pc:spChg>
        <pc:spChg chg="mod">
          <ac:chgData name="Bar Weiss" userId="f1aa920c-6ab1-4ae3-bb20-d7ab45c94102" providerId="ADAL" clId="{A4DB1614-1EA2-42F5-B170-6279F0179249}" dt="2022-06-26T11:40:23.560" v="4908" actId="1076"/>
          <ac:spMkLst>
            <pc:docMk/>
            <pc:sldMk cId="1074463977" sldId="282"/>
            <ac:spMk id="4" creationId="{8E5DA87D-1B9E-B10A-FCFB-0EB1D6D6442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8" creationId="{99BC29CC-1183-C9A8-9710-1954868A743A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1" creationId="{E4389A7B-64CC-677D-2E0D-67CE76F12C9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2" creationId="{49C6E07E-B389-9A3C-7D78-80CD73510728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5" creationId="{C5F91E66-9AB3-0B94-01B9-65FAD7D78612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4" creationId="{DAC3D052-0434-E65E-8884-79E7AE6BB4CA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5" creationId="{EFBF83AF-2FF9-4E0D-F179-B4C6AA0BEAC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8" creationId="{10B05B34-1F96-07EF-5D9C-6A935474BC0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9" creationId="{AC6DE496-4251-B333-262E-D82946D502C9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40" creationId="{6E83D882-92CD-C78A-0AFC-D8A5B31289C9}"/>
          </ac:spMkLst>
        </pc:spChg>
        <pc:picChg chg="add mod">
          <ac:chgData name="Bar Weiss" userId="f1aa920c-6ab1-4ae3-bb20-d7ab45c94102" providerId="ADAL" clId="{A4DB1614-1EA2-42F5-B170-6279F0179249}" dt="2022-06-26T07:44:14.270" v="3202" actId="1036"/>
          <ac:picMkLst>
            <pc:docMk/>
            <pc:sldMk cId="1074463977" sldId="282"/>
            <ac:picMk id="6" creationId="{90F6ED68-7DA5-77D5-4005-BE80732FDE08}"/>
          </ac:picMkLst>
        </pc:pic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0" creationId="{F6FAEF39-CBC9-AC74-9053-141206DD0CC8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7" creationId="{CAE2E6E8-153E-9850-566F-F78FA9F08886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0" creationId="{C65E1B0F-6EEC-761A-6A19-CD9EED8E669B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4" creationId="{435FB228-18B3-10EC-EF2F-F8ABF43FC9DB}"/>
          </ac:cxnSpMkLst>
        </pc:cxnChg>
        <pc:cxnChg chg="del mod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31" creationId="{3C73AB09-18A9-24AD-DEB4-9946B97927AB}"/>
          </ac:cxnSpMkLst>
        </pc:cxn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713398629" sldId="283"/>
        </pc:sldMkLst>
        <pc:spChg chg="mod">
          <ac:chgData name="Bar Weiss" userId="f1aa920c-6ab1-4ae3-bb20-d7ab45c94102" providerId="ADAL" clId="{A4DB1614-1EA2-42F5-B170-6279F0179249}" dt="2022-06-26T08:08:44.914" v="3574" actId="20577"/>
          <ac:spMkLst>
            <pc:docMk/>
            <pc:sldMk cId="713398629" sldId="283"/>
            <ac:spMk id="2" creationId="{BE9E0BD1-CB4F-199D-7680-22B7C5FB9D82}"/>
          </ac:spMkLst>
        </pc:spChg>
        <pc:spChg chg="mod">
          <ac:chgData name="Bar Weiss" userId="f1aa920c-6ab1-4ae3-bb20-d7ab45c94102" providerId="ADAL" clId="{A4DB1614-1EA2-42F5-B170-6279F0179249}" dt="2022-06-26T08:15:49.918" v="3696" actId="20577"/>
          <ac:spMkLst>
            <pc:docMk/>
            <pc:sldMk cId="713398629" sldId="283"/>
            <ac:spMk id="3" creationId="{89D329DE-6040-1B03-42D7-95B60A7CF333}"/>
          </ac:spMkLst>
        </pc:spChg>
        <pc:spChg chg="add mod">
          <ac:chgData name="Bar Weiss" userId="f1aa920c-6ab1-4ae3-bb20-d7ab45c94102" providerId="ADAL" clId="{A4DB1614-1EA2-42F5-B170-6279F0179249}" dt="2022-06-26T08:16:24.055" v="3699" actId="1076"/>
          <ac:spMkLst>
            <pc:docMk/>
            <pc:sldMk cId="713398629" sldId="283"/>
            <ac:spMk id="6" creationId="{A35077E2-D081-1BD8-9238-01A85E78B7F1}"/>
          </ac:spMkLst>
        </pc:spChg>
        <pc:picChg chg="add mod">
          <ac:chgData name="Bar Weiss" userId="f1aa920c-6ab1-4ae3-bb20-d7ab45c94102" providerId="ADAL" clId="{A4DB1614-1EA2-42F5-B170-6279F0179249}" dt="2022-06-26T08:16:15.534" v="3698" actId="1076"/>
          <ac:picMkLst>
            <pc:docMk/>
            <pc:sldMk cId="713398629" sldId="283"/>
            <ac:picMk id="5" creationId="{A9B9C07E-737E-91DA-F64B-77E542BD5145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676511678" sldId="284"/>
        </pc:sldMkLst>
        <pc:spChg chg="mod">
          <ac:chgData name="Bar Weiss" userId="f1aa920c-6ab1-4ae3-bb20-d7ab45c94102" providerId="ADAL" clId="{A4DB1614-1EA2-42F5-B170-6279F0179249}" dt="2022-06-26T08:29:18.027" v="3725" actId="20577"/>
          <ac:spMkLst>
            <pc:docMk/>
            <pc:sldMk cId="2676511678" sldId="284"/>
            <ac:spMk id="2" creationId="{A927920B-3E54-8360-1BE2-CF65F2926060}"/>
          </ac:spMkLst>
        </pc:spChg>
        <pc:spChg chg="mod">
          <ac:chgData name="Bar Weiss" userId="f1aa920c-6ab1-4ae3-bb20-d7ab45c94102" providerId="ADAL" clId="{A4DB1614-1EA2-42F5-B170-6279F0179249}" dt="2022-06-26T09:06:26.637" v="4021" actId="20577"/>
          <ac:spMkLst>
            <pc:docMk/>
            <pc:sldMk cId="2676511678" sldId="284"/>
            <ac:spMk id="3" creationId="{EE3D2456-2B1B-894E-4C87-731A2C298BD5}"/>
          </ac:spMkLst>
        </pc:spChg>
        <pc:spChg chg="add del mod">
          <ac:chgData name="Bar Weiss" userId="f1aa920c-6ab1-4ae3-bb20-d7ab45c94102" providerId="ADAL" clId="{A4DB1614-1EA2-42F5-B170-6279F0179249}" dt="2022-06-26T09:03:42.782" v="3833" actId="478"/>
          <ac:spMkLst>
            <pc:docMk/>
            <pc:sldMk cId="2676511678" sldId="284"/>
            <ac:spMk id="4" creationId="{326E7AB7-73B7-1268-AC5F-361CD8EC61A5}"/>
          </ac:spMkLst>
        </pc:spChg>
        <pc:spChg chg="add del mod">
          <ac:chgData name="Bar Weiss" userId="f1aa920c-6ab1-4ae3-bb20-d7ab45c94102" providerId="ADAL" clId="{A4DB1614-1EA2-42F5-B170-6279F0179249}" dt="2022-06-26T09:23:21.722" v="4055" actId="478"/>
          <ac:spMkLst>
            <pc:docMk/>
            <pc:sldMk cId="2676511678" sldId="284"/>
            <ac:spMk id="5" creationId="{B9557B9B-262B-2DED-E921-BB6CE3578004}"/>
          </ac:spMkLst>
        </pc:spChg>
        <pc:spChg chg="add mod">
          <ac:chgData name="Bar Weiss" userId="f1aa920c-6ab1-4ae3-bb20-d7ab45c94102" providerId="ADAL" clId="{A4DB1614-1EA2-42F5-B170-6279F0179249}" dt="2022-06-26T11:34:39.643" v="4687" actId="1076"/>
          <ac:spMkLst>
            <pc:docMk/>
            <pc:sldMk cId="2676511678" sldId="284"/>
            <ac:spMk id="14" creationId="{FE008E72-6BF7-F023-BE9E-10A154970F57}"/>
          </ac:spMkLst>
        </pc:spChg>
        <pc:picChg chg="add del mod">
          <ac:chgData name="Bar Weiss" userId="f1aa920c-6ab1-4ae3-bb20-d7ab45c94102" providerId="ADAL" clId="{A4DB1614-1EA2-42F5-B170-6279F0179249}" dt="2022-06-26T09:17:39.461" v="4037" actId="478"/>
          <ac:picMkLst>
            <pc:docMk/>
            <pc:sldMk cId="2676511678" sldId="284"/>
            <ac:picMk id="7" creationId="{3850E3B7-C0F7-8585-2D9E-6171E65A4781}"/>
          </ac:picMkLst>
        </pc:picChg>
        <pc:picChg chg="add mod">
          <ac:chgData name="Bar Weiss" userId="f1aa920c-6ab1-4ae3-bb20-d7ab45c94102" providerId="ADAL" clId="{A4DB1614-1EA2-42F5-B170-6279F0179249}" dt="2022-06-26T11:19:23.243" v="4424" actId="1076"/>
          <ac:picMkLst>
            <pc:docMk/>
            <pc:sldMk cId="2676511678" sldId="284"/>
            <ac:picMk id="9" creationId="{FC5C6BC4-9E7D-E17D-54F4-178651F51666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1" creationId="{211E8C5E-184A-F36D-611A-B50014A1BE39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3" creationId="{9C2D3E57-DF98-E6C3-8EA2-BE1E8C3320AC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966733993" sldId="285"/>
        </pc:sldMkLst>
        <pc:spChg chg="mod">
          <ac:chgData name="Bar Weiss" userId="f1aa920c-6ab1-4ae3-bb20-d7ab45c94102" providerId="ADAL" clId="{A4DB1614-1EA2-42F5-B170-6279F0179249}" dt="2022-06-26T10:51:55.255" v="4132" actId="20577"/>
          <ac:spMkLst>
            <pc:docMk/>
            <pc:sldMk cId="966733993" sldId="285"/>
            <ac:spMk id="2" creationId="{72B1DFFC-5263-BFCE-0588-0994086A9B5A}"/>
          </ac:spMkLst>
        </pc:spChg>
        <pc:spChg chg="add del mod">
          <ac:chgData name="Bar Weiss" userId="f1aa920c-6ab1-4ae3-bb20-d7ab45c94102" providerId="ADAL" clId="{A4DB1614-1EA2-42F5-B170-6279F0179249}" dt="2022-06-26T10:53:03.999" v="4144" actId="22"/>
          <ac:spMkLst>
            <pc:docMk/>
            <pc:sldMk cId="966733993" sldId="285"/>
            <ac:spMk id="4" creationId="{AE74250F-2627-4DC7-7622-9C889986A26F}"/>
          </ac:spMkLst>
        </pc:spChg>
        <pc:picChg chg="del">
          <ac:chgData name="Bar Weiss" userId="f1aa920c-6ab1-4ae3-bb20-d7ab45c94102" providerId="ADAL" clId="{A4DB1614-1EA2-42F5-B170-6279F0179249}" dt="2022-06-26T10:52:29.876" v="4133" actId="478"/>
          <ac:picMkLst>
            <pc:docMk/>
            <pc:sldMk cId="966733993" sldId="285"/>
            <ac:picMk id="5" creationId="{00795E54-3C15-663C-FC40-82D90019058A}"/>
          </ac:picMkLst>
        </pc:picChg>
        <pc:picChg chg="add mod ord">
          <ac:chgData name="Bar Weiss" userId="f1aa920c-6ab1-4ae3-bb20-d7ab45c94102" providerId="ADAL" clId="{A4DB1614-1EA2-42F5-B170-6279F0179249}" dt="2022-06-26T10:53:10.073" v="4146" actId="1076"/>
          <ac:picMkLst>
            <pc:docMk/>
            <pc:sldMk cId="966733993" sldId="285"/>
            <ac:picMk id="7" creationId="{48C7D5FB-A1DE-B422-42AC-6B544F2E0555}"/>
          </ac:picMkLst>
        </pc:picChg>
      </pc:sldChg>
      <pc:sldChg chg="addSp delSp modSp add del mod">
        <pc:chgData name="Bar Weiss" userId="f1aa920c-6ab1-4ae3-bb20-d7ab45c94102" providerId="ADAL" clId="{A4DB1614-1EA2-42F5-B170-6279F0179249}" dt="2022-06-26T10:53:01.363" v="4143" actId="47"/>
        <pc:sldMkLst>
          <pc:docMk/>
          <pc:sldMk cId="2255423873" sldId="286"/>
        </pc:sldMkLst>
        <pc:spChg chg="add del mod">
          <ac:chgData name="Bar Weiss" userId="f1aa920c-6ab1-4ae3-bb20-d7ab45c94102" providerId="ADAL" clId="{A4DB1614-1EA2-42F5-B170-6279F0179249}" dt="2022-06-26T10:52:56.823" v="4142" actId="478"/>
          <ac:spMkLst>
            <pc:docMk/>
            <pc:sldMk cId="2255423873" sldId="286"/>
            <ac:spMk id="4" creationId="{28C1D140-F3B4-E142-D71B-56D9DD9BD566}"/>
          </ac:spMkLst>
        </pc:spChg>
        <pc:picChg chg="add del">
          <ac:chgData name="Bar Weiss" userId="f1aa920c-6ab1-4ae3-bb20-d7ab45c94102" providerId="ADAL" clId="{A4DB1614-1EA2-42F5-B170-6279F0179249}" dt="2022-06-26T10:52:56.823" v="4142" actId="478"/>
          <ac:picMkLst>
            <pc:docMk/>
            <pc:sldMk cId="2255423873" sldId="286"/>
            <ac:picMk id="5" creationId="{00795E54-3C15-663C-FC40-82D90019058A}"/>
          </ac:picMkLst>
        </pc:picChg>
        <pc:picChg chg="add del mod ord">
          <ac:chgData name="Bar Weiss" userId="f1aa920c-6ab1-4ae3-bb20-d7ab45c94102" providerId="ADAL" clId="{A4DB1614-1EA2-42F5-B170-6279F0179249}" dt="2022-06-26T10:52:55.920" v="4141" actId="22"/>
          <ac:picMkLst>
            <pc:docMk/>
            <pc:sldMk cId="2255423873" sldId="286"/>
            <ac:picMk id="7" creationId="{42588AD3-BD0B-1AEF-675E-68ACF2E93566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78588898" sldId="286"/>
        </pc:sldMkLst>
        <pc:spChg chg="mod">
          <ac:chgData name="Bar Weiss" userId="f1aa920c-6ab1-4ae3-bb20-d7ab45c94102" providerId="ADAL" clId="{A4DB1614-1EA2-42F5-B170-6279F0179249}" dt="2022-06-26T10:56:05.251" v="4241" actId="20577"/>
          <ac:spMkLst>
            <pc:docMk/>
            <pc:sldMk cId="3178588898" sldId="286"/>
            <ac:spMk id="2" creationId="{7C401AD4-D00A-D41B-705E-17E0B0911CAD}"/>
          </ac:spMkLst>
        </pc:spChg>
        <pc:spChg chg="del">
          <ac:chgData name="Bar Weiss" userId="f1aa920c-6ab1-4ae3-bb20-d7ab45c94102" providerId="ADAL" clId="{A4DB1614-1EA2-42F5-B170-6279F0179249}" dt="2022-06-26T11:07:01.440" v="4242" actId="22"/>
          <ac:spMkLst>
            <pc:docMk/>
            <pc:sldMk cId="3178588898" sldId="286"/>
            <ac:spMk id="3" creationId="{1CE2AB9C-B154-C08E-59F1-D82547C1DA75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6" creationId="{536A242A-504D-BFCE-429E-98A11D770986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8" creationId="{309F76E6-2AE9-B0AE-8B7C-3967CBB873D0}"/>
          </ac:spMkLst>
        </pc:spChg>
        <pc:spChg chg="add mod">
          <ac:chgData name="Bar Weiss" userId="f1aa920c-6ab1-4ae3-bb20-d7ab45c94102" providerId="ADAL" clId="{A4DB1614-1EA2-42F5-B170-6279F0179249}" dt="2022-06-26T11:29:02.560" v="4665" actId="20577"/>
          <ac:spMkLst>
            <pc:docMk/>
            <pc:sldMk cId="3178588898" sldId="286"/>
            <ac:spMk id="13" creationId="{B449B041-2312-B30E-64C8-83E52EFD6C33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5" creationId="{D36B44D6-A0D6-5089-B6D8-C3CC1659204E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6" creationId="{E25A8B09-BE95-D4C4-FE87-A454F2A51653}"/>
          </ac:spMkLst>
        </pc:spChg>
        <pc:picChg chg="add del mod or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5" creationId="{62D4306E-F3D0-694B-4325-0C1E6F4CD043}"/>
          </ac:picMkLst>
        </pc:picChg>
        <pc:picChg chg="add del mod">
          <ac:chgData name="Bar Weiss" userId="f1aa920c-6ab1-4ae3-bb20-d7ab45c94102" providerId="ADAL" clId="{A4DB1614-1EA2-42F5-B170-6279F0179249}" dt="2022-06-26T11:09:56.694" v="4291" actId="478"/>
          <ac:picMkLst>
            <pc:docMk/>
            <pc:sldMk cId="3178588898" sldId="286"/>
            <ac:picMk id="7" creationId="{9C8E1035-EF92-27FE-F089-0D52760E35C6}"/>
          </ac:picMkLst>
        </pc:picChg>
        <pc:picChg chg="add del mo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0" creationId="{CB3791E7-050A-8791-C0C1-A4A85E7AA40F}"/>
          </ac:picMkLst>
        </pc:picChg>
        <pc:picChg chg="add del mod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1" creationId="{E67ACE3D-EF5D-E203-E8CE-C60EF0027206}"/>
          </ac:picMkLst>
        </pc:picChg>
        <pc:picChg chg="add del mod">
          <ac:chgData name="Bar Weiss" userId="f1aa920c-6ab1-4ae3-bb20-d7ab45c94102" providerId="ADAL" clId="{A4DB1614-1EA2-42F5-B170-6279F0179249}" dt="2022-06-26T11:31:37.491" v="4672" actId="478"/>
          <ac:picMkLst>
            <pc:docMk/>
            <pc:sldMk cId="3178588898" sldId="286"/>
            <ac:picMk id="14" creationId="{1E09FDAC-9C7A-5A5E-AB14-F2EB70149C98}"/>
          </ac:picMkLst>
        </pc:picChg>
        <pc:picChg chg="add del mod">
          <ac:chgData name="Bar Weiss" userId="f1aa920c-6ab1-4ae3-bb20-d7ab45c94102" providerId="ADAL" clId="{A4DB1614-1EA2-42F5-B170-6279F0179249}" dt="2022-06-26T11:32:24.521" v="4679" actId="478"/>
          <ac:picMkLst>
            <pc:docMk/>
            <pc:sldMk cId="3178588898" sldId="286"/>
            <ac:picMk id="17" creationId="{ACD9D943-EEA4-F84A-EFA7-5D338866C28D}"/>
          </ac:picMkLst>
        </pc:picChg>
        <pc:picChg chg="add del mod">
          <ac:chgData name="Bar Weiss" userId="f1aa920c-6ab1-4ae3-bb20-d7ab45c94102" providerId="ADAL" clId="{A4DB1614-1EA2-42F5-B170-6279F0179249}" dt="2022-06-26T11:31:42.190" v="4674" actId="478"/>
          <ac:picMkLst>
            <pc:docMk/>
            <pc:sldMk cId="3178588898" sldId="286"/>
            <ac:picMk id="18" creationId="{0434E900-3A75-91A6-B85C-6205E6DCCDED}"/>
          </ac:picMkLst>
        </pc:picChg>
        <pc:picChg chg="add mod modCrop">
          <ac:chgData name="Bar Weiss" userId="f1aa920c-6ab1-4ae3-bb20-d7ab45c94102" providerId="ADAL" clId="{A4DB1614-1EA2-42F5-B170-6279F0179249}" dt="2022-06-26T11:31:40.677" v="4673" actId="1076"/>
          <ac:picMkLst>
            <pc:docMk/>
            <pc:sldMk cId="3178588898" sldId="286"/>
            <ac:picMk id="20" creationId="{FFD685D0-9218-5011-C259-E127D2263EAF}"/>
          </ac:picMkLst>
        </pc:picChg>
        <pc:picChg chg="add del">
          <ac:chgData name="Bar Weiss" userId="f1aa920c-6ab1-4ae3-bb20-d7ab45c94102" providerId="ADAL" clId="{A4DB1614-1EA2-42F5-B170-6279F0179249}" dt="2022-06-26T11:31:44.268" v="4676" actId="22"/>
          <ac:picMkLst>
            <pc:docMk/>
            <pc:sldMk cId="3178588898" sldId="286"/>
            <ac:picMk id="22" creationId="{0BEBF6E7-A325-9047-37CB-373AB8F05E88}"/>
          </ac:picMkLst>
        </pc:picChg>
        <pc:picChg chg="add mod">
          <ac:chgData name="Bar Weiss" userId="f1aa920c-6ab1-4ae3-bb20-d7ab45c94102" providerId="ADAL" clId="{A4DB1614-1EA2-42F5-B170-6279F0179249}" dt="2022-06-26T11:31:51.095" v="4678" actId="1076"/>
          <ac:picMkLst>
            <pc:docMk/>
            <pc:sldMk cId="3178588898" sldId="286"/>
            <ac:picMk id="23" creationId="{C78470CB-AE97-9E8A-F2E7-A5ED411FD18F}"/>
          </ac:picMkLst>
        </pc:picChg>
        <pc:picChg chg="add mod">
          <ac:chgData name="Bar Weiss" userId="f1aa920c-6ab1-4ae3-bb20-d7ab45c94102" providerId="ADAL" clId="{A4DB1614-1EA2-42F5-B170-6279F0179249}" dt="2022-06-26T11:33:05.023" v="4686" actId="1076"/>
          <ac:picMkLst>
            <pc:docMk/>
            <pc:sldMk cId="3178588898" sldId="286"/>
            <ac:picMk id="25" creationId="{FE6CF2BA-1C59-0565-4C06-B290E4DD3480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12:24:15.539" v="7322" actId="20577"/>
        <pc:sldMkLst>
          <pc:docMk/>
          <pc:sldMk cId="1077058001" sldId="287"/>
        </pc:sldMkLst>
        <pc:spChg chg="mod">
          <ac:chgData name="Bar Weiss" userId="f1aa920c-6ab1-4ae3-bb20-d7ab45c94102" providerId="ADAL" clId="{A4DB1614-1EA2-42F5-B170-6279F0179249}" dt="2022-06-29T12:24:15.539" v="7322" actId="20577"/>
          <ac:spMkLst>
            <pc:docMk/>
            <pc:sldMk cId="1077058001" sldId="287"/>
            <ac:spMk id="2" creationId="{A4438CDD-A7CE-4300-2969-B26B0C20CAB5}"/>
          </ac:spMkLst>
        </pc:spChg>
        <pc:spChg chg="del">
          <ac:chgData name="Bar Weiss" userId="f1aa920c-6ab1-4ae3-bb20-d7ab45c94102" providerId="ADAL" clId="{A4DB1614-1EA2-42F5-B170-6279F0179249}" dt="2022-06-26T11:36:09.043" v="4718" actId="22"/>
          <ac:spMkLst>
            <pc:docMk/>
            <pc:sldMk cId="1077058001" sldId="287"/>
            <ac:spMk id="3" creationId="{81BF985D-015A-2A22-AF83-7DCA820014AB}"/>
          </ac:spMkLst>
        </pc:spChg>
        <pc:picChg chg="add mod ord">
          <ac:chgData name="Bar Weiss" userId="f1aa920c-6ab1-4ae3-bb20-d7ab45c94102" providerId="ADAL" clId="{A4DB1614-1EA2-42F5-B170-6279F0179249}" dt="2022-06-26T11:36:15.527" v="4721" actId="1076"/>
          <ac:picMkLst>
            <pc:docMk/>
            <pc:sldMk cId="1077058001" sldId="287"/>
            <ac:picMk id="5" creationId="{FC179EDC-0D95-DA0A-56B7-9C70FBA1EC09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52440758" sldId="288"/>
        </pc:sldMkLst>
        <pc:spChg chg="mod">
          <ac:chgData name="Bar Weiss" userId="f1aa920c-6ab1-4ae3-bb20-d7ab45c94102" providerId="ADAL" clId="{A4DB1614-1EA2-42F5-B170-6279F0179249}" dt="2022-06-26T11:42:54.948" v="4957" actId="20577"/>
          <ac:spMkLst>
            <pc:docMk/>
            <pc:sldMk cId="52440758" sldId="288"/>
            <ac:spMk id="2" creationId="{FF79F164-E102-B18D-B124-DB5122945913}"/>
          </ac:spMkLst>
        </pc:spChg>
        <pc:spChg chg="del">
          <ac:chgData name="Bar Weiss" userId="f1aa920c-6ab1-4ae3-bb20-d7ab45c94102" providerId="ADAL" clId="{A4DB1614-1EA2-42F5-B170-6279F0179249}" dt="2022-06-26T11:43:29.239" v="4958" actId="22"/>
          <ac:spMkLst>
            <pc:docMk/>
            <pc:sldMk cId="52440758" sldId="288"/>
            <ac:spMk id="3" creationId="{92983EA5-347A-008C-0302-ED3192DBF575}"/>
          </ac:spMkLst>
        </pc:spChg>
        <pc:picChg chg="add mod ord">
          <ac:chgData name="Bar Weiss" userId="f1aa920c-6ab1-4ae3-bb20-d7ab45c94102" providerId="ADAL" clId="{A4DB1614-1EA2-42F5-B170-6279F0179249}" dt="2022-06-26T11:43:33.600" v="4962" actId="1076"/>
          <ac:picMkLst>
            <pc:docMk/>
            <pc:sldMk cId="52440758" sldId="288"/>
            <ac:picMk id="5" creationId="{E39FD8EB-C324-8D97-64C6-A2F414397FF3}"/>
          </ac:picMkLst>
        </pc:picChg>
        <pc:picChg chg="add mod">
          <ac:chgData name="Bar Weiss" userId="f1aa920c-6ab1-4ae3-bb20-d7ab45c94102" providerId="ADAL" clId="{A4DB1614-1EA2-42F5-B170-6279F0179249}" dt="2022-06-26T11:44:05.261" v="4969" actId="1076"/>
          <ac:picMkLst>
            <pc:docMk/>
            <pc:sldMk cId="52440758" sldId="288"/>
            <ac:picMk id="7" creationId="{744F6DAF-C390-7D8C-2BA6-92EF150B67A8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7:06:56.405" v="7202" actId="1076"/>
        <pc:sldMkLst>
          <pc:docMk/>
          <pc:sldMk cId="3197481574" sldId="289"/>
        </pc:sldMkLst>
        <pc:spChg chg="mod">
          <ac:chgData name="Bar Weiss" userId="f1aa920c-6ab1-4ae3-bb20-d7ab45c94102" providerId="ADAL" clId="{A4DB1614-1EA2-42F5-B170-6279F0179249}" dt="2022-06-26T11:45:35.457" v="4983" actId="20577"/>
          <ac:spMkLst>
            <pc:docMk/>
            <pc:sldMk cId="3197481574" sldId="289"/>
            <ac:spMk id="2" creationId="{BE89B3B9-B4BC-B147-DDDF-96DF9A537E31}"/>
          </ac:spMkLst>
        </pc:spChg>
        <pc:spChg chg="del">
          <ac:chgData name="Bar Weiss" userId="f1aa920c-6ab1-4ae3-bb20-d7ab45c94102" providerId="ADAL" clId="{A4DB1614-1EA2-42F5-B170-6279F0179249}" dt="2022-06-26T11:45:53.489" v="4984" actId="22"/>
          <ac:spMkLst>
            <pc:docMk/>
            <pc:sldMk cId="3197481574" sldId="289"/>
            <ac:spMk id="3" creationId="{BFFC4AB1-E624-E980-9875-245C7F42C086}"/>
          </ac:spMkLst>
        </pc:spChg>
        <pc:spChg chg="add mod">
          <ac:chgData name="Bar Weiss" userId="f1aa920c-6ab1-4ae3-bb20-d7ab45c94102" providerId="ADAL" clId="{A4DB1614-1EA2-42F5-B170-6279F0179249}" dt="2022-06-29T07:06:32.498" v="7201" actId="20577"/>
          <ac:spMkLst>
            <pc:docMk/>
            <pc:sldMk cId="3197481574" sldId="289"/>
            <ac:spMk id="10" creationId="{C6B94F41-5B44-1BBB-DFFF-E725DD0B5198}"/>
          </ac:spMkLst>
        </pc:spChg>
        <pc:picChg chg="add del mod">
          <ac:chgData name="Bar Weiss" userId="f1aa920c-6ab1-4ae3-bb20-d7ab45c94102" providerId="ADAL" clId="{A4DB1614-1EA2-42F5-B170-6279F0179249}" dt="2022-06-29T07:04:52.384" v="7009" actId="478"/>
          <ac:picMkLst>
            <pc:docMk/>
            <pc:sldMk cId="3197481574" sldId="289"/>
            <ac:picMk id="4" creationId="{87C388EA-E4CA-179C-C710-669047AEC10E}"/>
          </ac:picMkLst>
        </pc:picChg>
        <pc:picChg chg="add mod ord">
          <ac:chgData name="Bar Weiss" userId="f1aa920c-6ab1-4ae3-bb20-d7ab45c94102" providerId="ADAL" clId="{A4DB1614-1EA2-42F5-B170-6279F0179249}" dt="2022-06-29T07:05:09.600" v="7013" actId="1076"/>
          <ac:picMkLst>
            <pc:docMk/>
            <pc:sldMk cId="3197481574" sldId="289"/>
            <ac:picMk id="5" creationId="{0B5827F3-F99E-B8B7-FAAD-AB55BCD8540F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7" creationId="{C36961A8-F41D-53B6-3494-73F4A9AFFCFB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9" creationId="{764A9DCE-DA56-4816-0724-477841D06A3E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11" creationId="{E6D4D81B-ED66-7902-4A13-8D6D8415E6D5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3737190" sldId="290"/>
        </pc:sldMkLst>
        <pc:spChg chg="mod">
          <ac:chgData name="Bar Weiss" userId="f1aa920c-6ab1-4ae3-bb20-d7ab45c94102" providerId="ADAL" clId="{A4DB1614-1EA2-42F5-B170-6279F0179249}" dt="2022-06-26T11:50:56.825" v="5030" actId="20577"/>
          <ac:spMkLst>
            <pc:docMk/>
            <pc:sldMk cId="1563737190" sldId="290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1:51:17.620" v="5032" actId="22"/>
          <ac:spMkLst>
            <pc:docMk/>
            <pc:sldMk cId="1563737190" sldId="290"/>
            <ac:spMk id="4" creationId="{F9D4CB97-BFBF-240A-AC63-26C0B2BE5E75}"/>
          </ac:spMkLst>
        </pc:spChg>
        <pc:picChg chg="del">
          <ac:chgData name="Bar Weiss" userId="f1aa920c-6ab1-4ae3-bb20-d7ab45c94102" providerId="ADAL" clId="{A4DB1614-1EA2-42F5-B170-6279F0179249}" dt="2022-06-26T11:50:58.867" v="5031" actId="478"/>
          <ac:picMkLst>
            <pc:docMk/>
            <pc:sldMk cId="1563737190" sldId="290"/>
            <ac:picMk id="5" creationId="{4651C329-12E3-8CA3-498D-BA37BB41430E}"/>
          </ac:picMkLst>
        </pc:picChg>
        <pc:picChg chg="add mod ord">
          <ac:chgData name="Bar Weiss" userId="f1aa920c-6ab1-4ae3-bb20-d7ab45c94102" providerId="ADAL" clId="{A4DB1614-1EA2-42F5-B170-6279F0179249}" dt="2022-06-26T11:51:24.985" v="5036" actId="1076"/>
          <ac:picMkLst>
            <pc:docMk/>
            <pc:sldMk cId="1563737190" sldId="290"/>
            <ac:picMk id="7" creationId="{8CC7CE75-9970-8663-812A-D5FA02617E3D}"/>
          </ac:picMkLst>
        </pc:picChg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838924502" sldId="291"/>
        </pc:sldMkLst>
        <pc:spChg chg="mod">
          <ac:chgData name="Bar Weiss" userId="f1aa920c-6ab1-4ae3-bb20-d7ab45c94102" providerId="ADAL" clId="{A4DB1614-1EA2-42F5-B170-6279F0179249}" dt="2022-06-26T11:52:20.103" v="5079" actId="20577"/>
          <ac:spMkLst>
            <pc:docMk/>
            <pc:sldMk cId="838924502" sldId="291"/>
            <ac:spMk id="2" creationId="{80A1A3FF-2C36-390C-F8E3-4983211192F8}"/>
          </ac:spMkLst>
        </pc:spChg>
        <pc:spChg chg="del">
          <ac:chgData name="Bar Weiss" userId="f1aa920c-6ab1-4ae3-bb20-d7ab45c94102" providerId="ADAL" clId="{A4DB1614-1EA2-42F5-B170-6279F0179249}" dt="2022-06-26T11:52:00.023" v="5040" actId="22"/>
          <ac:spMkLst>
            <pc:docMk/>
            <pc:sldMk cId="838924502" sldId="291"/>
            <ac:spMk id="3" creationId="{0D771079-5FF0-855E-0E42-2077E8592DC7}"/>
          </ac:spMkLst>
        </pc:spChg>
        <pc:picChg chg="add mod ord">
          <ac:chgData name="Bar Weiss" userId="f1aa920c-6ab1-4ae3-bb20-d7ab45c94102" providerId="ADAL" clId="{A4DB1614-1EA2-42F5-B170-6279F0179249}" dt="2022-06-26T11:52:06.158" v="5044" actId="1076"/>
          <ac:picMkLst>
            <pc:docMk/>
            <pc:sldMk cId="838924502" sldId="291"/>
            <ac:picMk id="5" creationId="{1891D31E-3957-AA06-B8FE-D0C5A527F7A6}"/>
          </ac:picMkLst>
        </pc:picChg>
        <pc:picChg chg="add del">
          <ac:chgData name="Bar Weiss" userId="f1aa920c-6ab1-4ae3-bb20-d7ab45c94102" providerId="ADAL" clId="{A4DB1614-1EA2-42F5-B170-6279F0179249}" dt="2022-06-26T11:52:24.319" v="5081" actId="22"/>
          <ac:picMkLst>
            <pc:docMk/>
            <pc:sldMk cId="838924502" sldId="291"/>
            <ac:picMk id="7" creationId="{2D7785E7-F63E-5C34-13E9-FE40F91404F8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794619197" sldId="292"/>
        </pc:sldMkLst>
        <pc:spChg chg="mod">
          <ac:chgData name="Bar Weiss" userId="f1aa920c-6ab1-4ae3-bb20-d7ab45c94102" providerId="ADAL" clId="{A4DB1614-1EA2-42F5-B170-6279F0179249}" dt="2022-06-26T11:52:36.228" v="5090" actId="20577"/>
          <ac:spMkLst>
            <pc:docMk/>
            <pc:sldMk cId="1794619197" sldId="292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2:50.952" v="5092" actId="22"/>
          <ac:spMkLst>
            <pc:docMk/>
            <pc:sldMk cId="1794619197" sldId="292"/>
            <ac:spMk id="4" creationId="{1187AC8E-77CC-CD2F-C72D-6E5CCBD88594}"/>
          </ac:spMkLst>
        </pc:spChg>
        <pc:picChg chg="del">
          <ac:chgData name="Bar Weiss" userId="f1aa920c-6ab1-4ae3-bb20-d7ab45c94102" providerId="ADAL" clId="{A4DB1614-1EA2-42F5-B170-6279F0179249}" dt="2022-06-26T11:52:38.522" v="5091" actId="478"/>
          <ac:picMkLst>
            <pc:docMk/>
            <pc:sldMk cId="1794619197" sldId="292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2:55.809" v="5095" actId="1076"/>
          <ac:picMkLst>
            <pc:docMk/>
            <pc:sldMk cId="1794619197" sldId="292"/>
            <ac:picMk id="7" creationId="{407C9268-6746-5066-3346-CA315A62C526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535806821" sldId="293"/>
        </pc:sldMkLst>
        <pc:spChg chg="mod">
          <ac:chgData name="Bar Weiss" userId="f1aa920c-6ab1-4ae3-bb20-d7ab45c94102" providerId="ADAL" clId="{A4DB1614-1EA2-42F5-B170-6279F0179249}" dt="2022-06-26T11:53:43.486" v="5103" actId="20577"/>
          <ac:spMkLst>
            <pc:docMk/>
            <pc:sldMk cId="1535806821" sldId="29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3:46.090" v="5105" actId="22"/>
          <ac:spMkLst>
            <pc:docMk/>
            <pc:sldMk cId="1535806821" sldId="293"/>
            <ac:spMk id="4" creationId="{4443B324-5CA9-6FFA-ECCB-B69DE6A3C1A7}"/>
          </ac:spMkLst>
        </pc:spChg>
        <pc:picChg chg="del">
          <ac:chgData name="Bar Weiss" userId="f1aa920c-6ab1-4ae3-bb20-d7ab45c94102" providerId="ADAL" clId="{A4DB1614-1EA2-42F5-B170-6279F0179249}" dt="2022-06-26T11:53:45.114" v="5104" actId="478"/>
          <ac:picMkLst>
            <pc:docMk/>
            <pc:sldMk cId="1535806821" sldId="293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3:50.714" v="5107" actId="1076"/>
          <ac:picMkLst>
            <pc:docMk/>
            <pc:sldMk cId="1535806821" sldId="293"/>
            <ac:picMk id="7" creationId="{04FF7F09-EC9F-79DC-CF87-76869CDD65B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2780866" sldId="294"/>
        </pc:sldMkLst>
        <pc:spChg chg="mod">
          <ac:chgData name="Bar Weiss" userId="f1aa920c-6ab1-4ae3-bb20-d7ab45c94102" providerId="ADAL" clId="{A4DB1614-1EA2-42F5-B170-6279F0179249}" dt="2022-06-26T11:58:37.146" v="5146" actId="20577"/>
          <ac:spMkLst>
            <pc:docMk/>
            <pc:sldMk cId="1562780866" sldId="29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4:21.545" v="5114" actId="22"/>
          <ac:spMkLst>
            <pc:docMk/>
            <pc:sldMk cId="1562780866" sldId="294"/>
            <ac:spMk id="4" creationId="{44F619F5-63E9-6949-3D3F-6CE17A5C7C87}"/>
          </ac:spMkLst>
        </pc:spChg>
        <pc:picChg chg="del">
          <ac:chgData name="Bar Weiss" userId="f1aa920c-6ab1-4ae3-bb20-d7ab45c94102" providerId="ADAL" clId="{A4DB1614-1EA2-42F5-B170-6279F0179249}" dt="2022-06-26T11:54:20.549" v="5113" actId="478"/>
          <ac:picMkLst>
            <pc:docMk/>
            <pc:sldMk cId="1562780866" sldId="294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4:25.646" v="5116" actId="1076"/>
          <ac:picMkLst>
            <pc:docMk/>
            <pc:sldMk cId="1562780866" sldId="294"/>
            <ac:picMk id="7" creationId="{372957D6-A0E0-370E-1F08-37492F6D9B4E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25236585" sldId="295"/>
        </pc:sldMkLst>
        <pc:spChg chg="mod">
          <ac:chgData name="Bar Weiss" userId="f1aa920c-6ab1-4ae3-bb20-d7ab45c94102" providerId="ADAL" clId="{A4DB1614-1EA2-42F5-B170-6279F0179249}" dt="2022-06-26T11:56:20.567" v="5126" actId="20577"/>
          <ac:spMkLst>
            <pc:docMk/>
            <pc:sldMk cId="325236585" sldId="29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6:18.682" v="5123" actId="22"/>
          <ac:spMkLst>
            <pc:docMk/>
            <pc:sldMk cId="325236585" sldId="295"/>
            <ac:spMk id="4" creationId="{755152D2-950D-A0A8-20AF-4E672FA81A80}"/>
          </ac:spMkLst>
        </pc:spChg>
        <pc:picChg chg="del">
          <ac:chgData name="Bar Weiss" userId="f1aa920c-6ab1-4ae3-bb20-d7ab45c94102" providerId="ADAL" clId="{A4DB1614-1EA2-42F5-B170-6279F0179249}" dt="2022-06-26T11:56:17.691" v="5122" actId="478"/>
          <ac:picMkLst>
            <pc:docMk/>
            <pc:sldMk cId="325236585" sldId="295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6:26.394" v="5128" actId="1076"/>
          <ac:picMkLst>
            <pc:docMk/>
            <pc:sldMk cId="325236585" sldId="295"/>
            <ac:picMk id="7" creationId="{DDCC3843-E718-4B67-A975-C563C5C92F64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388228155" sldId="296"/>
        </pc:sldMkLst>
        <pc:spChg chg="mod">
          <ac:chgData name="Bar Weiss" userId="f1aa920c-6ab1-4ae3-bb20-d7ab45c94102" providerId="ADAL" clId="{A4DB1614-1EA2-42F5-B170-6279F0179249}" dt="2022-06-26T11:57:32.267" v="5138" actId="20577"/>
          <ac:spMkLst>
            <pc:docMk/>
            <pc:sldMk cId="388228155" sldId="29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7:45.017" v="5140" actId="22"/>
          <ac:spMkLst>
            <pc:docMk/>
            <pc:sldMk cId="388228155" sldId="296"/>
            <ac:spMk id="4" creationId="{F5A9C830-9A6B-6BA7-B6CE-EEE76470D9C1}"/>
          </ac:spMkLst>
        </pc:spChg>
        <pc:picChg chg="del">
          <ac:chgData name="Bar Weiss" userId="f1aa920c-6ab1-4ae3-bb20-d7ab45c94102" providerId="ADAL" clId="{A4DB1614-1EA2-42F5-B170-6279F0179249}" dt="2022-06-26T11:57:34.206" v="5139" actId="478"/>
          <ac:picMkLst>
            <pc:docMk/>
            <pc:sldMk cId="388228155" sldId="296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7:52.368" v="5144" actId="1076"/>
          <ac:picMkLst>
            <pc:docMk/>
            <pc:sldMk cId="388228155" sldId="296"/>
            <ac:picMk id="7" creationId="{429C5D58-1423-187C-E489-D4603A234F31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04256472" sldId="297"/>
        </pc:sldMkLst>
        <pc:spChg chg="mod">
          <ac:chgData name="Bar Weiss" userId="f1aa920c-6ab1-4ae3-bb20-d7ab45c94102" providerId="ADAL" clId="{A4DB1614-1EA2-42F5-B170-6279F0179249}" dt="2022-06-26T11:58:59.721" v="5156" actId="20577"/>
          <ac:spMkLst>
            <pc:docMk/>
            <pc:sldMk cId="3004256472" sldId="297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9:23.398" v="5158" actId="478"/>
          <ac:spMkLst>
            <pc:docMk/>
            <pc:sldMk cId="3004256472" sldId="297"/>
            <ac:spMk id="4" creationId="{2491727B-1CAC-310B-E047-06FE2E8FDDDC}"/>
          </ac:spMkLst>
        </pc:spChg>
        <pc:spChg chg="add del mod">
          <ac:chgData name="Bar Weiss" userId="f1aa920c-6ab1-4ae3-bb20-d7ab45c94102" providerId="ADAL" clId="{A4DB1614-1EA2-42F5-B170-6279F0179249}" dt="2022-06-26T11:59:29.765" v="5160" actId="22"/>
          <ac:spMkLst>
            <pc:docMk/>
            <pc:sldMk cId="3004256472" sldId="297"/>
            <ac:spMk id="7" creationId="{B0B3BAA5-4AFC-BF12-2A33-655DB2F247C5}"/>
          </ac:spMkLst>
        </pc:spChg>
        <pc:picChg chg="add del">
          <ac:chgData name="Bar Weiss" userId="f1aa920c-6ab1-4ae3-bb20-d7ab45c94102" providerId="ADAL" clId="{A4DB1614-1EA2-42F5-B170-6279F0179249}" dt="2022-06-26T11:59:28.837" v="5159" actId="478"/>
          <ac:picMkLst>
            <pc:docMk/>
            <pc:sldMk cId="3004256472" sldId="297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9:35.270" v="5163" actId="1076"/>
          <ac:picMkLst>
            <pc:docMk/>
            <pc:sldMk cId="3004256472" sldId="297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88585410" sldId="298"/>
        </pc:sldMkLst>
        <pc:spChg chg="mod">
          <ac:chgData name="Bar Weiss" userId="f1aa920c-6ab1-4ae3-bb20-d7ab45c94102" providerId="ADAL" clId="{A4DB1614-1EA2-42F5-B170-6279F0179249}" dt="2022-06-26T11:59:41.318" v="5174" actId="20577"/>
          <ac:spMkLst>
            <pc:docMk/>
            <pc:sldMk cId="88585410" sldId="29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2:00:06.698" v="5176" actId="22"/>
          <ac:spMkLst>
            <pc:docMk/>
            <pc:sldMk cId="88585410" sldId="298"/>
            <ac:spMk id="4" creationId="{BCE8E405-7B6E-1805-34B7-5DD0044FB286}"/>
          </ac:spMkLst>
        </pc:spChg>
        <pc:picChg chg="del">
          <ac:chgData name="Bar Weiss" userId="f1aa920c-6ab1-4ae3-bb20-d7ab45c94102" providerId="ADAL" clId="{A4DB1614-1EA2-42F5-B170-6279F0179249}" dt="2022-06-26T12:00:05.598" v="5175" actId="478"/>
          <ac:picMkLst>
            <pc:docMk/>
            <pc:sldMk cId="88585410" sldId="298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2:00:13.930" v="5179" actId="14100"/>
          <ac:picMkLst>
            <pc:docMk/>
            <pc:sldMk cId="88585410" sldId="298"/>
            <ac:picMk id="7" creationId="{A4A6783C-532E-D69E-9415-5A8F60ECD871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58688908" sldId="299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391278720" sldId="299"/>
        </pc:sldMkLst>
        <pc:spChg chg="mod">
          <ac:chgData name="Bar Weiss" userId="f1aa920c-6ab1-4ae3-bb20-d7ab45c94102" providerId="ADAL" clId="{A4DB1614-1EA2-42F5-B170-6279F0179249}" dt="2022-06-26T12:02:43.955" v="5221" actId="20577"/>
          <ac:spMkLst>
            <pc:docMk/>
            <pc:sldMk cId="3391278720" sldId="299"/>
            <ac:spMk id="2" creationId="{4C2B4407-A714-37F1-10AC-DD50CF8DAF03}"/>
          </ac:spMkLst>
        </pc:spChg>
        <pc:spChg chg="del">
          <ac:chgData name="Bar Weiss" userId="f1aa920c-6ab1-4ae3-bb20-d7ab45c94102" providerId="ADAL" clId="{A4DB1614-1EA2-42F5-B170-6279F0179249}" dt="2022-06-26T12:02:26.698" v="5188" actId="22"/>
          <ac:spMkLst>
            <pc:docMk/>
            <pc:sldMk cId="3391278720" sldId="299"/>
            <ac:spMk id="3" creationId="{2C272092-08D7-C81C-3048-BB0FEB62930B}"/>
          </ac:spMkLst>
        </pc:spChg>
        <pc:picChg chg="add mod ord">
          <ac:chgData name="Bar Weiss" userId="f1aa920c-6ab1-4ae3-bb20-d7ab45c94102" providerId="ADAL" clId="{A4DB1614-1EA2-42F5-B170-6279F0179249}" dt="2022-06-26T12:02:29.628" v="5190" actId="1076"/>
          <ac:picMkLst>
            <pc:docMk/>
            <pc:sldMk cId="3391278720" sldId="299"/>
            <ac:picMk id="5" creationId="{C32B71C9-9F75-BE9A-E0E4-2CB5BE6CE294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43383546" sldId="300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582528677" sldId="300"/>
        </pc:sldMkLst>
        <pc:spChg chg="mod">
          <ac:chgData name="Bar Weiss" userId="f1aa920c-6ab1-4ae3-bb20-d7ab45c94102" providerId="ADAL" clId="{A4DB1614-1EA2-42F5-B170-6279F0179249}" dt="2022-06-26T12:34:30.532" v="5741" actId="20577"/>
          <ac:spMkLst>
            <pc:docMk/>
            <pc:sldMk cId="2582528677" sldId="300"/>
            <ac:spMk id="2" creationId="{FAEFD298-8186-8EFD-6685-D0EBC1B70C4E}"/>
          </ac:spMkLst>
        </pc:spChg>
        <pc:spChg chg="del">
          <ac:chgData name="Bar Weiss" userId="f1aa920c-6ab1-4ae3-bb20-d7ab45c94102" providerId="ADAL" clId="{A4DB1614-1EA2-42F5-B170-6279F0179249}" dt="2022-06-26T12:34:17.513" v="5737" actId="22"/>
          <ac:spMkLst>
            <pc:docMk/>
            <pc:sldMk cId="2582528677" sldId="300"/>
            <ac:spMk id="3" creationId="{2E2F3BE1-EFAB-342C-B73D-01D40E1DE3A7}"/>
          </ac:spMkLst>
        </pc:spChg>
        <pc:picChg chg="add mod ord">
          <ac:chgData name="Bar Weiss" userId="f1aa920c-6ab1-4ae3-bb20-d7ab45c94102" providerId="ADAL" clId="{A4DB1614-1EA2-42F5-B170-6279F0179249}" dt="2022-06-26T12:34:21.396" v="5739" actId="1076"/>
          <ac:picMkLst>
            <pc:docMk/>
            <pc:sldMk cId="2582528677" sldId="300"/>
            <ac:picMk id="5" creationId="{7D6BF217-C92E-83B2-8BB9-82847F625817}"/>
          </ac:picMkLst>
        </pc:picChg>
      </pc:sldChg>
      <pc:sldChg chg="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24187884" sldId="301"/>
        </pc:sldMkLst>
        <pc:spChg chg="mod">
          <ac:chgData name="Bar Weiss" userId="f1aa920c-6ab1-4ae3-bb20-d7ab45c94102" providerId="ADAL" clId="{A4DB1614-1EA2-42F5-B170-6279F0179249}" dt="2022-06-26T12:13:26.345" v="5266" actId="20577"/>
          <ac:spMkLst>
            <pc:docMk/>
            <pc:sldMk cId="3124187884" sldId="301"/>
            <ac:spMk id="2" creationId="{0DB18794-C816-8074-874A-54DBBED1F383}"/>
          </ac:spMkLst>
        </pc:spChg>
        <pc:spChg chg="mod">
          <ac:chgData name="Bar Weiss" userId="f1aa920c-6ab1-4ae3-bb20-d7ab45c94102" providerId="ADAL" clId="{A4DB1614-1EA2-42F5-B170-6279F0179249}" dt="2022-06-26T12:30:47.179" v="5736" actId="20577"/>
          <ac:spMkLst>
            <pc:docMk/>
            <pc:sldMk cId="3124187884" sldId="301"/>
            <ac:spMk id="3" creationId="{BECAF966-08D5-2E88-6AB9-473D4C200720}"/>
          </ac:spMkLst>
        </pc:spChg>
      </pc:sldChg>
      <pc:sldChg chg="addSp delSp modSp add mod modTransition setBg">
        <pc:chgData name="Bar Weiss" userId="f1aa920c-6ab1-4ae3-bb20-d7ab45c94102" providerId="ADAL" clId="{A4DB1614-1EA2-42F5-B170-6279F0179249}" dt="2022-06-29T07:15:15.409" v="7208" actId="14100"/>
        <pc:sldMkLst>
          <pc:docMk/>
          <pc:sldMk cId="3924150099" sldId="302"/>
        </pc:sldMkLst>
        <pc:spChg chg="mod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2:44:04.285" v="5841" actId="22"/>
          <ac:spMkLst>
            <pc:docMk/>
            <pc:sldMk cId="3924150099" sldId="302"/>
            <ac:spMk id="4" creationId="{4B86CC67-9583-FDD8-8E21-7D1B0846F636}"/>
          </ac:spMkLst>
        </pc:spChg>
        <pc:spChg chg="add del mod">
          <ac:chgData name="Bar Weiss" userId="f1aa920c-6ab1-4ae3-bb20-d7ab45c94102" providerId="ADAL" clId="{A4DB1614-1EA2-42F5-B170-6279F0179249}" dt="2022-06-29T07:15:06.114" v="7204" actId="22"/>
          <ac:spMkLst>
            <pc:docMk/>
            <pc:sldMk cId="3924150099" sldId="302"/>
            <ac:spMk id="9" creationId="{8AAE0740-3398-C35D-0575-962FCF92C164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2" creationId="{DA381740-063A-41A4-836D-85D14980EEF0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4" creationId="{C4879EFC-8E62-4E00-973C-C45EE9EC676D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6" creationId="{D6A9C53F-5F90-40A5-8C85-5412D39C8C68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0" creationId="{F538086F-4A9D-8078-2055-4F0FB1C9F5B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3" creationId="{352BEC0E-22F8-46D0-9632-375DB541B06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5" creationId="{3FCFB1DE-0B7E-48CC-BA90-B2AB0889F9D6}"/>
          </ac:spMkLst>
        </pc:spChg>
        <pc:picChg chg="add del mod">
          <ac:chgData name="Bar Weiss" userId="f1aa920c-6ab1-4ae3-bb20-d7ab45c94102" providerId="ADAL" clId="{A4DB1614-1EA2-42F5-B170-6279F0179249}" dt="2022-06-28T19:18:44.362" v="5967" actId="22"/>
          <ac:picMkLst>
            <pc:docMk/>
            <pc:sldMk cId="3924150099" sldId="302"/>
            <ac:picMk id="4" creationId="{9FE29950-092E-F5C9-AADD-6C7683CEC38D}"/>
          </ac:picMkLst>
        </pc:picChg>
        <pc:picChg chg="del">
          <ac:chgData name="Bar Weiss" userId="f1aa920c-6ab1-4ae3-bb20-d7ab45c94102" providerId="ADAL" clId="{A4DB1614-1EA2-42F5-B170-6279F0179249}" dt="2022-06-26T12:44:03.155" v="5840" actId="478"/>
          <ac:picMkLst>
            <pc:docMk/>
            <pc:sldMk cId="3924150099" sldId="302"/>
            <ac:picMk id="5" creationId="{4651C329-12E3-8CA3-498D-BA37BB41430E}"/>
          </ac:picMkLst>
        </pc:picChg>
        <pc:picChg chg="add mod">
          <ac:chgData name="Bar Weiss" userId="f1aa920c-6ab1-4ae3-bb20-d7ab45c94102" providerId="ADAL" clId="{A4DB1614-1EA2-42F5-B170-6279F0179249}" dt="2022-06-28T19:25:04.135" v="6029" actId="1037"/>
          <ac:picMkLst>
            <pc:docMk/>
            <pc:sldMk cId="3924150099" sldId="302"/>
            <ac:picMk id="6" creationId="{9658A811-D8AE-2170-D40A-0AB5E15BE4F8}"/>
          </ac:picMkLst>
        </pc:picChg>
        <pc:picChg chg="add del mod ord">
          <ac:chgData name="Bar Weiss" userId="f1aa920c-6ab1-4ae3-bb20-d7ab45c94102" providerId="ADAL" clId="{A4DB1614-1EA2-42F5-B170-6279F0179249}" dt="2022-06-29T07:15:04.956" v="7203" actId="478"/>
          <ac:picMkLst>
            <pc:docMk/>
            <pc:sldMk cId="3924150099" sldId="302"/>
            <ac:picMk id="7" creationId="{CBFBDD15-6AA4-847D-027C-27C044CFA249}"/>
          </ac:picMkLst>
        </pc:picChg>
        <pc:picChg chg="add mod ord">
          <ac:chgData name="Bar Weiss" userId="f1aa920c-6ab1-4ae3-bb20-d7ab45c94102" providerId="ADAL" clId="{A4DB1614-1EA2-42F5-B170-6279F0179249}" dt="2022-06-29T07:15:15.409" v="7208" actId="14100"/>
          <ac:picMkLst>
            <pc:docMk/>
            <pc:sldMk cId="3924150099" sldId="302"/>
            <ac:picMk id="11" creationId="{2A35C0E5-F0A0-506F-FAE5-4DAB3C76228A}"/>
          </ac:picMkLst>
        </pc:picChg>
      </pc:sldChg>
      <pc:sldChg chg="addSp delSp modSp add mod modTransition setBg">
        <pc:chgData name="Bar Weiss" userId="f1aa920c-6ab1-4ae3-bb20-d7ab45c94102" providerId="ADAL" clId="{A4DB1614-1EA2-42F5-B170-6279F0179249}" dt="2022-06-29T07:16:48.316" v="7221" actId="1076"/>
        <pc:sldMkLst>
          <pc:docMk/>
          <pc:sldMk cId="2612098516" sldId="303"/>
        </pc:sldMkLst>
        <pc:spChg chg="mod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0:46.830" v="5847" actId="22"/>
          <ac:spMkLst>
            <pc:docMk/>
            <pc:sldMk cId="2612098516" sldId="303"/>
            <ac:spMk id="4" creationId="{95FAE1F7-50A1-3F60-EB05-D24889461E39}"/>
          </ac:spMkLst>
        </pc:spChg>
        <pc:spChg chg="add del mod">
          <ac:chgData name="Bar Weiss" userId="f1aa920c-6ab1-4ae3-bb20-d7ab45c94102" providerId="ADAL" clId="{A4DB1614-1EA2-42F5-B170-6279F0179249}" dt="2022-06-29T07:16:36.556" v="7216" actId="22"/>
          <ac:spMkLst>
            <pc:docMk/>
            <pc:sldMk cId="2612098516" sldId="303"/>
            <ac:spMk id="6" creationId="{B2ADE667-0C06-3459-A508-FE3CC002891C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3" creationId="{8094DAA5-2F47-6B88-49E1-4D3E493E4728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6" creationId="{F83B1BEA-1159-4AE5-AD9B-9440E5189009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8" creationId="{535742DD-1B16-4E9D-B715-0D74B4574A68}"/>
          </ac:spMkLst>
        </pc:spChg>
        <pc:picChg chg="add mod">
          <ac:chgData name="Bar Weiss" userId="f1aa920c-6ab1-4ae3-bb20-d7ab45c94102" providerId="ADAL" clId="{A4DB1614-1EA2-42F5-B170-6279F0179249}" dt="2022-06-28T19:26:53.260" v="6054" actId="1076"/>
          <ac:picMkLst>
            <pc:docMk/>
            <pc:sldMk cId="2612098516" sldId="303"/>
            <ac:picMk id="4" creationId="{FB6C93A7-11F8-730F-E5B4-6291C7E13C9D}"/>
          </ac:picMkLst>
        </pc:picChg>
        <pc:picChg chg="add del">
          <ac:chgData name="Bar Weiss" userId="f1aa920c-6ab1-4ae3-bb20-d7ab45c94102" providerId="ADAL" clId="{A4DB1614-1EA2-42F5-B170-6279F0179249}" dt="2022-06-26T14:50:45.747" v="5846" actId="22"/>
          <ac:picMkLst>
            <pc:docMk/>
            <pc:sldMk cId="2612098516" sldId="303"/>
            <ac:picMk id="6" creationId="{24CE8084-D72B-2000-6DD4-5954B31A43E3}"/>
          </ac:picMkLst>
        </pc:picChg>
        <pc:picChg chg="del">
          <ac:chgData name="Bar Weiss" userId="f1aa920c-6ab1-4ae3-bb20-d7ab45c94102" providerId="ADAL" clId="{A4DB1614-1EA2-42F5-B170-6279F0179249}" dt="2022-06-26T14:50:44.002" v="5844" actId="478"/>
          <ac:picMkLst>
            <pc:docMk/>
            <pc:sldMk cId="2612098516" sldId="303"/>
            <ac:picMk id="7" creationId="{407C9268-6746-5066-3346-CA315A62C526}"/>
          </ac:picMkLst>
        </pc:picChg>
        <pc:picChg chg="add mod ord">
          <ac:chgData name="Bar Weiss" userId="f1aa920c-6ab1-4ae3-bb20-d7ab45c94102" providerId="ADAL" clId="{A4DB1614-1EA2-42F5-B170-6279F0179249}" dt="2022-06-29T07:16:48.316" v="7221" actId="1076"/>
          <ac:picMkLst>
            <pc:docMk/>
            <pc:sldMk cId="2612098516" sldId="303"/>
            <ac:picMk id="8" creationId="{F58AF03C-B31D-4D8B-3CBD-01BF3056EC6E}"/>
          </ac:picMkLst>
        </pc:picChg>
        <pc:picChg chg="add del mod ord">
          <ac:chgData name="Bar Weiss" userId="f1aa920c-6ab1-4ae3-bb20-d7ab45c94102" providerId="ADAL" clId="{A4DB1614-1EA2-42F5-B170-6279F0179249}" dt="2022-06-29T07:16:35.379" v="7215" actId="478"/>
          <ac:picMkLst>
            <pc:docMk/>
            <pc:sldMk cId="2612098516" sldId="303"/>
            <ac:picMk id="9" creationId="{6CFA7B92-F7A7-EB45-C7CC-0F555571FF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8:10.079" v="7234" actId="14100"/>
        <pc:sldMkLst>
          <pc:docMk/>
          <pc:sldMk cId="674572089" sldId="304"/>
        </pc:sldMkLst>
        <pc:spChg chg="mod">
          <ac:chgData name="Bar Weiss" userId="f1aa920c-6ab1-4ae3-bb20-d7ab45c94102" providerId="ADAL" clId="{A4DB1614-1EA2-42F5-B170-6279F0179249}" dt="2022-06-26T12:37:35.912" v="5779" actId="20577"/>
          <ac:spMkLst>
            <pc:docMk/>
            <pc:sldMk cId="674572089" sldId="30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2:37.452" v="5851" actId="22"/>
          <ac:spMkLst>
            <pc:docMk/>
            <pc:sldMk cId="674572089" sldId="304"/>
            <ac:spMk id="4" creationId="{20D145AC-023C-A195-6369-E0685A9DD632}"/>
          </ac:spMkLst>
        </pc:spChg>
        <pc:spChg chg="add del mod">
          <ac:chgData name="Bar Weiss" userId="f1aa920c-6ab1-4ae3-bb20-d7ab45c94102" providerId="ADAL" clId="{A4DB1614-1EA2-42F5-B170-6279F0179249}" dt="2022-06-29T07:18:01.307" v="7230" actId="22"/>
          <ac:spMkLst>
            <pc:docMk/>
            <pc:sldMk cId="674572089" sldId="304"/>
            <ac:spMk id="7" creationId="{A029BC06-55C0-21BA-3C61-5C6A7D94FBA3}"/>
          </ac:spMkLst>
        </pc:spChg>
        <pc:picChg chg="add mod">
          <ac:chgData name="Bar Weiss" userId="f1aa920c-6ab1-4ae3-bb20-d7ab45c94102" providerId="ADAL" clId="{A4DB1614-1EA2-42F5-B170-6279F0179249}" dt="2022-06-28T19:38:26.176" v="6205" actId="1076"/>
          <ac:picMkLst>
            <pc:docMk/>
            <pc:sldMk cId="674572089" sldId="304"/>
            <ac:picMk id="4" creationId="{82C5D414-DE64-6628-F6FF-EB3968593B3B}"/>
          </ac:picMkLst>
        </pc:picChg>
        <pc:picChg chg="add del mod ord">
          <ac:chgData name="Bar Weiss" userId="f1aa920c-6ab1-4ae3-bb20-d7ab45c94102" providerId="ADAL" clId="{A4DB1614-1EA2-42F5-B170-6279F0179249}" dt="2022-06-29T07:18:00.165" v="7229" actId="478"/>
          <ac:picMkLst>
            <pc:docMk/>
            <pc:sldMk cId="674572089" sldId="304"/>
            <ac:picMk id="6" creationId="{3B4D5618-5D00-99D1-22D7-A64420259347}"/>
          </ac:picMkLst>
        </pc:picChg>
        <pc:picChg chg="del">
          <ac:chgData name="Bar Weiss" userId="f1aa920c-6ab1-4ae3-bb20-d7ab45c94102" providerId="ADAL" clId="{A4DB1614-1EA2-42F5-B170-6279F0179249}" dt="2022-06-26T14:52:35.517" v="5850" actId="478"/>
          <ac:picMkLst>
            <pc:docMk/>
            <pc:sldMk cId="674572089" sldId="304"/>
            <ac:picMk id="7" creationId="{04FF7F09-EC9F-79DC-CF87-76869CDD65BE}"/>
          </ac:picMkLst>
        </pc:picChg>
        <pc:picChg chg="add mod ord">
          <ac:chgData name="Bar Weiss" userId="f1aa920c-6ab1-4ae3-bb20-d7ab45c94102" providerId="ADAL" clId="{A4DB1614-1EA2-42F5-B170-6279F0179249}" dt="2022-06-29T07:18:10.079" v="7234" actId="14100"/>
          <ac:picMkLst>
            <pc:docMk/>
            <pc:sldMk cId="674572089" sldId="304"/>
            <ac:picMk id="9" creationId="{67F244AB-3984-629D-943B-4D338CE2436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59.084" v="7245" actId="14100"/>
        <pc:sldMkLst>
          <pc:docMk/>
          <pc:sldMk cId="4258419614" sldId="305"/>
        </pc:sldMkLst>
        <pc:spChg chg="mod">
          <ac:chgData name="Bar Weiss" userId="f1aa920c-6ab1-4ae3-bb20-d7ab45c94102" providerId="ADAL" clId="{A4DB1614-1EA2-42F5-B170-6279F0179249}" dt="2022-06-26T12:37:40.726" v="5781" actId="20577"/>
          <ac:spMkLst>
            <pc:docMk/>
            <pc:sldMk cId="4258419614" sldId="30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5:01.092" v="5855" actId="22"/>
          <ac:spMkLst>
            <pc:docMk/>
            <pc:sldMk cId="4258419614" sldId="305"/>
            <ac:spMk id="4" creationId="{CF761BC5-D621-E0D8-9025-5063FF9EE71F}"/>
          </ac:spMkLst>
        </pc:spChg>
        <pc:spChg chg="add del mod">
          <ac:chgData name="Bar Weiss" userId="f1aa920c-6ab1-4ae3-bb20-d7ab45c94102" providerId="ADAL" clId="{A4DB1614-1EA2-42F5-B170-6279F0179249}" dt="2022-06-29T07:19:50.870" v="7241" actId="22"/>
          <ac:spMkLst>
            <pc:docMk/>
            <pc:sldMk cId="4258419614" sldId="305"/>
            <ac:spMk id="7" creationId="{8C507654-8DE6-571F-4623-0EAE3879892A}"/>
          </ac:spMkLst>
        </pc:spChg>
        <pc:picChg chg="add mod">
          <ac:chgData name="Bar Weiss" userId="f1aa920c-6ab1-4ae3-bb20-d7ab45c94102" providerId="ADAL" clId="{A4DB1614-1EA2-42F5-B170-6279F0179249}" dt="2022-06-28T19:29:18.617" v="6086" actId="1076"/>
          <ac:picMkLst>
            <pc:docMk/>
            <pc:sldMk cId="4258419614" sldId="305"/>
            <ac:picMk id="4" creationId="{DA0EB558-542C-9F74-35A3-3D59D9DA507D}"/>
          </ac:picMkLst>
        </pc:picChg>
        <pc:picChg chg="add del mod ord">
          <ac:chgData name="Bar Weiss" userId="f1aa920c-6ab1-4ae3-bb20-d7ab45c94102" providerId="ADAL" clId="{A4DB1614-1EA2-42F5-B170-6279F0179249}" dt="2022-06-29T07:19:49.305" v="7240" actId="478"/>
          <ac:picMkLst>
            <pc:docMk/>
            <pc:sldMk cId="4258419614" sldId="305"/>
            <ac:picMk id="6" creationId="{89DFB98F-2898-37E8-4979-FEEC0467B910}"/>
          </ac:picMkLst>
        </pc:picChg>
        <pc:picChg chg="del">
          <ac:chgData name="Bar Weiss" userId="f1aa920c-6ab1-4ae3-bb20-d7ab45c94102" providerId="ADAL" clId="{A4DB1614-1EA2-42F5-B170-6279F0179249}" dt="2022-06-26T14:55:00.038" v="5854" actId="478"/>
          <ac:picMkLst>
            <pc:docMk/>
            <pc:sldMk cId="4258419614" sldId="305"/>
            <ac:picMk id="7" creationId="{DDCC3843-E718-4B67-A975-C563C5C92F64}"/>
          </ac:picMkLst>
        </pc:picChg>
        <pc:picChg chg="add mod ord">
          <ac:chgData name="Bar Weiss" userId="f1aa920c-6ab1-4ae3-bb20-d7ab45c94102" providerId="ADAL" clId="{A4DB1614-1EA2-42F5-B170-6279F0179249}" dt="2022-06-29T07:19:59.084" v="7245" actId="14100"/>
          <ac:picMkLst>
            <pc:docMk/>
            <pc:sldMk cId="4258419614" sldId="305"/>
            <ac:picMk id="9" creationId="{3AA19C98-FC8B-F827-C48B-CA30AEF08926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22.303" v="7257" actId="1076"/>
        <pc:sldMkLst>
          <pc:docMk/>
          <pc:sldMk cId="1333743706" sldId="306"/>
        </pc:sldMkLst>
        <pc:spChg chg="mod">
          <ac:chgData name="Bar Weiss" userId="f1aa920c-6ab1-4ae3-bb20-d7ab45c94102" providerId="ADAL" clId="{A4DB1614-1EA2-42F5-B170-6279F0179249}" dt="2022-06-26T12:37:47.233" v="5787" actId="20577"/>
          <ac:spMkLst>
            <pc:docMk/>
            <pc:sldMk cId="1333743706" sldId="30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9T07:21:14.546" v="7254" actId="22"/>
          <ac:spMkLst>
            <pc:docMk/>
            <pc:sldMk cId="1333743706" sldId="306"/>
            <ac:spMk id="6" creationId="{50A3ABA2-624D-2E6B-6541-3A421D4AB07D}"/>
          </ac:spMkLst>
        </pc:spChg>
        <pc:picChg chg="add mod">
          <ac:chgData name="Bar Weiss" userId="f1aa920c-6ab1-4ae3-bb20-d7ab45c94102" providerId="ADAL" clId="{A4DB1614-1EA2-42F5-B170-6279F0179249}" dt="2022-06-28T19:30:14.248" v="6098" actId="1076"/>
          <ac:picMkLst>
            <pc:docMk/>
            <pc:sldMk cId="1333743706" sldId="306"/>
            <ac:picMk id="4" creationId="{C4A5130C-B066-0564-E2A5-DE594BC18B20}"/>
          </ac:picMkLst>
        </pc:picChg>
        <pc:picChg chg="add mod ord">
          <ac:chgData name="Bar Weiss" userId="f1aa920c-6ab1-4ae3-bb20-d7ab45c94102" providerId="ADAL" clId="{A4DB1614-1EA2-42F5-B170-6279F0179249}" dt="2022-06-29T07:21:22.303" v="7257" actId="1076"/>
          <ac:picMkLst>
            <pc:docMk/>
            <pc:sldMk cId="1333743706" sldId="306"/>
            <ac:picMk id="8" creationId="{0CAEB318-7708-8100-5030-232D4E706AC3}"/>
          </ac:picMkLst>
        </pc:picChg>
        <pc:picChg chg="del mod">
          <ac:chgData name="Bar Weiss" userId="f1aa920c-6ab1-4ae3-bb20-d7ab45c94102" providerId="ADAL" clId="{A4DB1614-1EA2-42F5-B170-6279F0179249}" dt="2022-06-29T07:21:13.169" v="7253" actId="478"/>
          <ac:picMkLst>
            <pc:docMk/>
            <pc:sldMk cId="1333743706" sldId="306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5:57.988" v="7214" actId="14100"/>
        <pc:sldMkLst>
          <pc:docMk/>
          <pc:sldMk cId="1741429939" sldId="307"/>
        </pc:sldMkLst>
        <pc:spChg chg="mod">
          <ac:chgData name="Bar Weiss" userId="f1aa920c-6ab1-4ae3-bb20-d7ab45c94102" providerId="ADAL" clId="{A4DB1614-1EA2-42F5-B170-6279F0179249}" dt="2022-06-26T12:38:13.166" v="5830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5:10:23.328" v="5859" actId="22"/>
          <ac:spMkLst>
            <pc:docMk/>
            <pc:sldMk cId="1741429939" sldId="307"/>
            <ac:spMk id="4" creationId="{F7EF8DA1-43D4-54FF-1029-2DCD4253BB63}"/>
          </ac:spMkLst>
        </pc:spChg>
        <pc:spChg chg="add del mod">
          <ac:chgData name="Bar Weiss" userId="f1aa920c-6ab1-4ae3-bb20-d7ab45c94102" providerId="ADAL" clId="{A4DB1614-1EA2-42F5-B170-6279F0179249}" dt="2022-06-29T07:15:49.806" v="7210" actId="22"/>
          <ac:spMkLst>
            <pc:docMk/>
            <pc:sldMk cId="1741429939" sldId="307"/>
            <ac:spMk id="5" creationId="{0EBB3104-41D9-B1C5-D9A1-FF48FED6AC07}"/>
          </ac:spMkLst>
        </pc:spChg>
        <pc:picChg chg="add mod">
          <ac:chgData name="Bar Weiss" userId="f1aa920c-6ab1-4ae3-bb20-d7ab45c94102" providerId="ADAL" clId="{A4DB1614-1EA2-42F5-B170-6279F0179249}" dt="2022-06-28T19:30:42.036" v="6104" actId="1076"/>
          <ac:picMkLst>
            <pc:docMk/>
            <pc:sldMk cId="1741429939" sldId="307"/>
            <ac:picMk id="4" creationId="{BACD5D71-0AD8-4D0D-FA02-17A0A9A15C6A}"/>
          </ac:picMkLst>
        </pc:picChg>
        <pc:picChg chg="add del mod ord">
          <ac:chgData name="Bar Weiss" userId="f1aa920c-6ab1-4ae3-bb20-d7ab45c94102" providerId="ADAL" clId="{A4DB1614-1EA2-42F5-B170-6279F0179249}" dt="2022-06-29T07:15:48.104" v="7209" actId="478"/>
          <ac:picMkLst>
            <pc:docMk/>
            <pc:sldMk cId="1741429939" sldId="307"/>
            <ac:picMk id="6" creationId="{E6ADD6B6-6368-19FC-AD86-9BA4FF436696}"/>
          </ac:picMkLst>
        </pc:picChg>
        <pc:picChg chg="del">
          <ac:chgData name="Bar Weiss" userId="f1aa920c-6ab1-4ae3-bb20-d7ab45c94102" providerId="ADAL" clId="{A4DB1614-1EA2-42F5-B170-6279F0179249}" dt="2022-06-26T15:10:21.477" v="5858" actId="478"/>
          <ac:picMkLst>
            <pc:docMk/>
            <pc:sldMk cId="1741429939" sldId="307"/>
            <ac:picMk id="7" creationId="{8CC7CE75-9970-8663-812A-D5FA02617E3D}"/>
          </ac:picMkLst>
        </pc:picChg>
        <pc:picChg chg="add mod ord">
          <ac:chgData name="Bar Weiss" userId="f1aa920c-6ab1-4ae3-bb20-d7ab45c94102" providerId="ADAL" clId="{A4DB1614-1EA2-42F5-B170-6279F0179249}" dt="2022-06-29T07:15:57.988" v="7214" actId="14100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7:22.904" v="7228" actId="1076"/>
        <pc:sldMkLst>
          <pc:docMk/>
          <pc:sldMk cId="2146175642" sldId="308"/>
        </pc:sldMkLst>
        <pc:spChg chg="mod">
          <ac:chgData name="Bar Weiss" userId="f1aa920c-6ab1-4ae3-bb20-d7ab45c94102" providerId="ADAL" clId="{A4DB1614-1EA2-42F5-B170-6279F0179249}" dt="2022-06-26T12:38:22.754" v="5832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1:45.280" v="5865" actId="22"/>
          <ac:spMkLst>
            <pc:docMk/>
            <pc:sldMk cId="2146175642" sldId="308"/>
            <ac:spMk id="4" creationId="{597C0E58-02F2-6654-75F9-F51BC8BEED8E}"/>
          </ac:spMkLst>
        </pc:spChg>
        <pc:spChg chg="add del mod">
          <ac:chgData name="Bar Weiss" userId="f1aa920c-6ab1-4ae3-bb20-d7ab45c94102" providerId="ADAL" clId="{A4DB1614-1EA2-42F5-B170-6279F0179249}" dt="2022-06-29T07:17:10.122" v="7223" actId="22"/>
          <ac:spMkLst>
            <pc:docMk/>
            <pc:sldMk cId="2146175642" sldId="308"/>
            <ac:spMk id="5" creationId="{4065AC6D-ACE7-E027-AE2D-6614425AC6A9}"/>
          </ac:spMkLst>
        </pc:spChg>
        <pc:picChg chg="add mod">
          <ac:chgData name="Bar Weiss" userId="f1aa920c-6ab1-4ae3-bb20-d7ab45c94102" providerId="ADAL" clId="{A4DB1614-1EA2-42F5-B170-6279F0179249}" dt="2022-06-28T19:31:12.935" v="6114" actId="14100"/>
          <ac:picMkLst>
            <pc:docMk/>
            <pc:sldMk cId="2146175642" sldId="308"/>
            <ac:picMk id="4" creationId="{CA824C44-BC72-2455-613E-D0047057CDBE}"/>
          </ac:picMkLst>
        </pc:picChg>
        <pc:picChg chg="del">
          <ac:chgData name="Bar Weiss" userId="f1aa920c-6ab1-4ae3-bb20-d7ab45c94102" providerId="ADAL" clId="{A4DB1614-1EA2-42F5-B170-6279F0179249}" dt="2022-06-26T15:11:43.966" v="5864" actId="478"/>
          <ac:picMkLst>
            <pc:docMk/>
            <pc:sldMk cId="2146175642" sldId="308"/>
            <ac:picMk id="5" creationId="{1891D31E-3957-AA06-B8FE-D0C5A527F7A6}"/>
          </ac:picMkLst>
        </pc:picChg>
        <pc:picChg chg="add del mod ord">
          <ac:chgData name="Bar Weiss" userId="f1aa920c-6ab1-4ae3-bb20-d7ab45c94102" providerId="ADAL" clId="{A4DB1614-1EA2-42F5-B170-6279F0179249}" dt="2022-06-29T07:17:08.834" v="7222" actId="478"/>
          <ac:picMkLst>
            <pc:docMk/>
            <pc:sldMk cId="2146175642" sldId="308"/>
            <ac:picMk id="7" creationId="{F867CA81-8F3E-70CF-B8F4-2ADBA410F4C0}"/>
          </ac:picMkLst>
        </pc:picChg>
        <pc:picChg chg="add mod ord">
          <ac:chgData name="Bar Weiss" userId="f1aa920c-6ab1-4ae3-bb20-d7ab45c94102" providerId="ADAL" clId="{A4DB1614-1EA2-42F5-B170-6279F0179249}" dt="2022-06-29T07:17:22.904" v="7228" actId="1076"/>
          <ac:picMkLst>
            <pc:docMk/>
            <pc:sldMk cId="2146175642" sldId="308"/>
            <ac:picMk id="8" creationId="{97C52EF1-E4E3-3696-838D-C19D65AC7E4F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11.398" v="7239" actId="14100"/>
        <pc:sldMkLst>
          <pc:docMk/>
          <pc:sldMk cId="4258925002" sldId="309"/>
        </pc:sldMkLst>
        <pc:spChg chg="mod">
          <ac:chgData name="Bar Weiss" userId="f1aa920c-6ab1-4ae3-bb20-d7ab45c94102" providerId="ADAL" clId="{A4DB1614-1EA2-42F5-B170-6279F0179249}" dt="2022-06-26T12:38:26.962" v="5835" actId="20577"/>
          <ac:spMkLst>
            <pc:docMk/>
            <pc:sldMk cId="4258925002" sldId="309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06.840" v="5869" actId="22"/>
          <ac:spMkLst>
            <pc:docMk/>
            <pc:sldMk cId="4258925002" sldId="309"/>
            <ac:spMk id="4" creationId="{57FC09E4-D4ED-EA60-53FB-1FC0A8821957}"/>
          </ac:spMkLst>
        </pc:spChg>
        <pc:spChg chg="add del mod">
          <ac:chgData name="Bar Weiss" userId="f1aa920c-6ab1-4ae3-bb20-d7ab45c94102" providerId="ADAL" clId="{A4DB1614-1EA2-42F5-B170-6279F0179249}" dt="2022-06-29T07:18:58.940" v="7236" actId="22"/>
          <ac:spMkLst>
            <pc:docMk/>
            <pc:sldMk cId="4258925002" sldId="309"/>
            <ac:spMk id="5" creationId="{90064571-B7E3-7DE9-9722-12D92340127B}"/>
          </ac:spMkLst>
        </pc:spChg>
        <pc:picChg chg="add mod">
          <ac:chgData name="Bar Weiss" userId="f1aa920c-6ab1-4ae3-bb20-d7ab45c94102" providerId="ADAL" clId="{A4DB1614-1EA2-42F5-B170-6279F0179249}" dt="2022-06-28T19:38:08.781" v="6203" actId="1076"/>
          <ac:picMkLst>
            <pc:docMk/>
            <pc:sldMk cId="4258925002" sldId="309"/>
            <ac:picMk id="4" creationId="{D85A46B8-B665-27A0-69B4-B766CF7D64CF}"/>
          </ac:picMkLst>
        </pc:picChg>
        <pc:picChg chg="add del mod ord">
          <ac:chgData name="Bar Weiss" userId="f1aa920c-6ab1-4ae3-bb20-d7ab45c94102" providerId="ADAL" clId="{A4DB1614-1EA2-42F5-B170-6279F0179249}" dt="2022-06-29T07:18:52.565" v="7235" actId="478"/>
          <ac:picMkLst>
            <pc:docMk/>
            <pc:sldMk cId="4258925002" sldId="309"/>
            <ac:picMk id="6" creationId="{E634F90E-8B65-9508-590A-4AA702AE0326}"/>
          </ac:picMkLst>
        </pc:picChg>
        <pc:picChg chg="del">
          <ac:chgData name="Bar Weiss" userId="f1aa920c-6ab1-4ae3-bb20-d7ab45c94102" providerId="ADAL" clId="{A4DB1614-1EA2-42F5-B170-6279F0179249}" dt="2022-06-26T15:13:05.825" v="5868" actId="478"/>
          <ac:picMkLst>
            <pc:docMk/>
            <pc:sldMk cId="4258925002" sldId="309"/>
            <ac:picMk id="7" creationId="{372957D6-A0E0-370E-1F08-37492F6D9B4E}"/>
          </ac:picMkLst>
        </pc:picChg>
        <pc:picChg chg="add mod ord">
          <ac:chgData name="Bar Weiss" userId="f1aa920c-6ab1-4ae3-bb20-d7ab45c94102" providerId="ADAL" clId="{A4DB1614-1EA2-42F5-B170-6279F0179249}" dt="2022-06-29T07:19:11.398" v="7239" actId="14100"/>
          <ac:picMkLst>
            <pc:docMk/>
            <pc:sldMk cId="4258925002" sldId="309"/>
            <ac:picMk id="8" creationId="{0B5FB77C-45BD-B20A-1FAF-CD8B61154C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0:34.202" v="7252" actId="14100"/>
        <pc:sldMkLst>
          <pc:docMk/>
          <pc:sldMk cId="2744415406" sldId="310"/>
        </pc:sldMkLst>
        <pc:spChg chg="mod">
          <ac:chgData name="Bar Weiss" userId="f1aa920c-6ab1-4ae3-bb20-d7ab45c94102" providerId="ADAL" clId="{A4DB1614-1EA2-42F5-B170-6279F0179249}" dt="2022-06-26T12:38:31.292" v="5836" actId="20577"/>
          <ac:spMkLst>
            <pc:docMk/>
            <pc:sldMk cId="2744415406" sldId="310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46.776" v="5874" actId="22"/>
          <ac:spMkLst>
            <pc:docMk/>
            <pc:sldMk cId="2744415406" sldId="310"/>
            <ac:spMk id="4" creationId="{E572E95B-2AE2-FE04-FB26-A5986FDD8450}"/>
          </ac:spMkLst>
        </pc:spChg>
        <pc:spChg chg="add del mod">
          <ac:chgData name="Bar Weiss" userId="f1aa920c-6ab1-4ae3-bb20-d7ab45c94102" providerId="ADAL" clId="{A4DB1614-1EA2-42F5-B170-6279F0179249}" dt="2022-06-29T07:20:25.515" v="7247" actId="22"/>
          <ac:spMkLst>
            <pc:docMk/>
            <pc:sldMk cId="2744415406" sldId="310"/>
            <ac:spMk id="5" creationId="{CE480DC2-0D28-3EA8-92C7-366AAC5D6CFC}"/>
          </ac:spMkLst>
        </pc:spChg>
        <pc:picChg chg="add mod">
          <ac:chgData name="Bar Weiss" userId="f1aa920c-6ab1-4ae3-bb20-d7ab45c94102" providerId="ADAL" clId="{A4DB1614-1EA2-42F5-B170-6279F0179249}" dt="2022-06-28T19:33:32.137" v="6125"/>
          <ac:picMkLst>
            <pc:docMk/>
            <pc:sldMk cId="2744415406" sldId="310"/>
            <ac:picMk id="4" creationId="{3A05F28B-196C-7E1B-E41B-5A6B2D1E941A}"/>
          </ac:picMkLst>
        </pc:picChg>
        <pc:picChg chg="add del mod ord">
          <ac:chgData name="Bar Weiss" userId="f1aa920c-6ab1-4ae3-bb20-d7ab45c94102" providerId="ADAL" clId="{A4DB1614-1EA2-42F5-B170-6279F0179249}" dt="2022-06-29T07:20:16.400" v="7246" actId="478"/>
          <ac:picMkLst>
            <pc:docMk/>
            <pc:sldMk cId="2744415406" sldId="310"/>
            <ac:picMk id="6" creationId="{CCB6BFA6-CD49-5577-9F97-30E721DA8589}"/>
          </ac:picMkLst>
        </pc:picChg>
        <pc:picChg chg="del">
          <ac:chgData name="Bar Weiss" userId="f1aa920c-6ab1-4ae3-bb20-d7ab45c94102" providerId="ADAL" clId="{A4DB1614-1EA2-42F5-B170-6279F0179249}" dt="2022-06-26T15:13:45.383" v="5873" actId="478"/>
          <ac:picMkLst>
            <pc:docMk/>
            <pc:sldMk cId="2744415406" sldId="310"/>
            <ac:picMk id="7" creationId="{429C5D58-1423-187C-E489-D4603A234F31}"/>
          </ac:picMkLst>
        </pc:picChg>
        <pc:picChg chg="add mod ord">
          <ac:chgData name="Bar Weiss" userId="f1aa920c-6ab1-4ae3-bb20-d7ab45c94102" providerId="ADAL" clId="{A4DB1614-1EA2-42F5-B170-6279F0179249}" dt="2022-06-29T07:20:34.202" v="7252" actId="14100"/>
          <ac:picMkLst>
            <pc:docMk/>
            <pc:sldMk cId="2744415406" sldId="310"/>
            <ac:picMk id="8" creationId="{9591F935-4EFD-CD42-DD26-6BD5B7FDFCC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58.637" v="7261" actId="14100"/>
        <pc:sldMkLst>
          <pc:docMk/>
          <pc:sldMk cId="4233970118" sldId="311"/>
        </pc:sldMkLst>
        <pc:spChg chg="mod">
          <ac:chgData name="Bar Weiss" userId="f1aa920c-6ab1-4ae3-bb20-d7ab45c94102" providerId="ADAL" clId="{A4DB1614-1EA2-42F5-B170-6279F0179249}" dt="2022-06-26T12:38:36.692" v="5837" actId="20577"/>
          <ac:spMkLst>
            <pc:docMk/>
            <pc:sldMk cId="4233970118" sldId="311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4:39.934" v="5882" actId="22"/>
          <ac:spMkLst>
            <pc:docMk/>
            <pc:sldMk cId="4233970118" sldId="311"/>
            <ac:spMk id="4" creationId="{36705D16-8106-F875-0EA0-4DC96D71F783}"/>
          </ac:spMkLst>
        </pc:spChg>
        <pc:spChg chg="add del mod">
          <ac:chgData name="Bar Weiss" userId="f1aa920c-6ab1-4ae3-bb20-d7ab45c94102" providerId="ADAL" clId="{A4DB1614-1EA2-42F5-B170-6279F0179249}" dt="2022-06-29T07:21:51.481" v="7259" actId="22"/>
          <ac:spMkLst>
            <pc:docMk/>
            <pc:sldMk cId="4233970118" sldId="311"/>
            <ac:spMk id="5" creationId="{68FEA678-086F-C742-E8B2-AE79D0E3705C}"/>
          </ac:spMkLst>
        </pc:spChg>
        <pc:picChg chg="add mod">
          <ac:chgData name="Bar Weiss" userId="f1aa920c-6ab1-4ae3-bb20-d7ab45c94102" providerId="ADAL" clId="{A4DB1614-1EA2-42F5-B170-6279F0179249}" dt="2022-06-28T19:38:20.663" v="6204" actId="1076"/>
          <ac:picMkLst>
            <pc:docMk/>
            <pc:sldMk cId="4233970118" sldId="311"/>
            <ac:picMk id="4" creationId="{4AAE2CCA-D3B6-7F2E-5856-B4C36355476D}"/>
          </ac:picMkLst>
        </pc:picChg>
        <pc:picChg chg="add del mod ord">
          <ac:chgData name="Bar Weiss" userId="f1aa920c-6ab1-4ae3-bb20-d7ab45c94102" providerId="ADAL" clId="{A4DB1614-1EA2-42F5-B170-6279F0179249}" dt="2022-06-26T15:14:37.258" v="5881" actId="22"/>
          <ac:picMkLst>
            <pc:docMk/>
            <pc:sldMk cId="4233970118" sldId="311"/>
            <ac:picMk id="6" creationId="{8E0EE786-6D92-5FA5-BCA3-1BD47CD3C233}"/>
          </ac:picMkLst>
        </pc:picChg>
        <pc:picChg chg="del">
          <ac:chgData name="Bar Weiss" userId="f1aa920c-6ab1-4ae3-bb20-d7ab45c94102" providerId="ADAL" clId="{A4DB1614-1EA2-42F5-B170-6279F0179249}" dt="2022-06-26T15:14:33.411" v="5879" actId="478"/>
          <ac:picMkLst>
            <pc:docMk/>
            <pc:sldMk cId="4233970118" sldId="311"/>
            <ac:picMk id="7" creationId="{A4A6783C-532E-D69E-9415-5A8F60ECD871}"/>
          </ac:picMkLst>
        </pc:picChg>
        <pc:picChg chg="add mod ord">
          <ac:chgData name="Bar Weiss" userId="f1aa920c-6ab1-4ae3-bb20-d7ab45c94102" providerId="ADAL" clId="{A4DB1614-1EA2-42F5-B170-6279F0179249}" dt="2022-06-29T07:21:58.637" v="7261" actId="14100"/>
          <ac:picMkLst>
            <pc:docMk/>
            <pc:sldMk cId="4233970118" sldId="311"/>
            <ac:picMk id="7" creationId="{BE48F8AB-5476-7D81-2472-6A00247EA64F}"/>
          </ac:picMkLst>
        </pc:picChg>
        <pc:picChg chg="add del mod ord">
          <ac:chgData name="Bar Weiss" userId="f1aa920c-6ab1-4ae3-bb20-d7ab45c94102" providerId="ADAL" clId="{A4DB1614-1EA2-42F5-B170-6279F0179249}" dt="2022-06-29T07:21:36.544" v="7258" actId="478"/>
          <ac:picMkLst>
            <pc:docMk/>
            <pc:sldMk cId="4233970118" sldId="311"/>
            <ac:picMk id="9" creationId="{77C07504-1283-E21B-EA8A-41E58786D702}"/>
          </ac:picMkLst>
        </pc:picChg>
      </pc:sldChg>
      <pc:sldChg chg="addSp delSp modSp new mod ord">
        <pc:chgData name="Bar Weiss" userId="f1aa920c-6ab1-4ae3-bb20-d7ab45c94102" providerId="ADAL" clId="{A4DB1614-1EA2-42F5-B170-6279F0179249}" dt="2022-06-28T19:37:02.543" v="6134"/>
        <pc:sldMkLst>
          <pc:docMk/>
          <pc:sldMk cId="3372571284" sldId="312"/>
        </pc:sldMkLst>
        <pc:spChg chg="mod">
          <ac:chgData name="Bar Weiss" userId="f1aa920c-6ab1-4ae3-bb20-d7ab45c94102" providerId="ADAL" clId="{A4DB1614-1EA2-42F5-B170-6279F0179249}" dt="2022-06-28T19:16:06.650" v="5927" actId="20577"/>
          <ac:spMkLst>
            <pc:docMk/>
            <pc:sldMk cId="3372571284" sldId="312"/>
            <ac:spMk id="2" creationId="{52BADC7B-1F50-2111-989B-C300929FECF6}"/>
          </ac:spMkLst>
        </pc:spChg>
        <pc:spChg chg="del">
          <ac:chgData name="Bar Weiss" userId="f1aa920c-6ab1-4ae3-bb20-d7ab45c94102" providerId="ADAL" clId="{A4DB1614-1EA2-42F5-B170-6279F0179249}" dt="2022-06-28T19:16:30.416" v="5928" actId="22"/>
          <ac:spMkLst>
            <pc:docMk/>
            <pc:sldMk cId="3372571284" sldId="312"/>
            <ac:spMk id="3" creationId="{35B3BDD4-FC5F-E011-0D3E-C00C73AD029C}"/>
          </ac:spMkLst>
        </pc:spChg>
        <pc:spChg chg="add del mod">
          <ac:chgData name="Bar Weiss" userId="f1aa920c-6ab1-4ae3-bb20-d7ab45c94102" providerId="ADAL" clId="{A4DB1614-1EA2-42F5-B170-6279F0179249}" dt="2022-06-28T19:16:57.548" v="5935" actId="22"/>
          <ac:spMkLst>
            <pc:docMk/>
            <pc:sldMk cId="3372571284" sldId="312"/>
            <ac:spMk id="7" creationId="{BA0A3E77-C227-6879-14FE-CA23D6394314}"/>
          </ac:spMkLst>
        </pc:spChg>
        <pc:picChg chg="add del mod ord">
          <ac:chgData name="Bar Weiss" userId="f1aa920c-6ab1-4ae3-bb20-d7ab45c94102" providerId="ADAL" clId="{A4DB1614-1EA2-42F5-B170-6279F0179249}" dt="2022-06-28T19:16:48.463" v="5934" actId="478"/>
          <ac:picMkLst>
            <pc:docMk/>
            <pc:sldMk cId="3372571284" sldId="312"/>
            <ac:picMk id="5" creationId="{3D2AFC23-9A16-E636-16AE-9D7B8F1A59D1}"/>
          </ac:picMkLst>
        </pc:picChg>
        <pc:picChg chg="add mod ord modCrop">
          <ac:chgData name="Bar Weiss" userId="f1aa920c-6ab1-4ae3-bb20-d7ab45c94102" providerId="ADAL" clId="{A4DB1614-1EA2-42F5-B170-6279F0179249}" dt="2022-06-28T19:17:43.456" v="5946" actId="1076"/>
          <ac:picMkLst>
            <pc:docMk/>
            <pc:sldMk cId="3372571284" sldId="312"/>
            <ac:picMk id="9" creationId="{391498B1-9C17-834A-69A5-7B2A675BB2BE}"/>
          </ac:picMkLst>
        </pc:picChg>
        <pc:picChg chg="add mod">
          <ac:chgData name="Bar Weiss" userId="f1aa920c-6ab1-4ae3-bb20-d7ab45c94102" providerId="ADAL" clId="{A4DB1614-1EA2-42F5-B170-6279F0179249}" dt="2022-06-28T19:17:36.551" v="5945" actId="1076"/>
          <ac:picMkLst>
            <pc:docMk/>
            <pc:sldMk cId="3372571284" sldId="312"/>
            <ac:picMk id="11" creationId="{CE7908D8-9F91-861E-86E3-380433D8EA73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52:29.342" v="6941" actId="9405"/>
        <pc:sldMkLst>
          <pc:docMk/>
          <pc:sldMk cId="2700162634" sldId="313"/>
        </pc:sldMkLst>
        <pc:spChg chg="mod">
          <ac:chgData name="Bar Weiss" userId="f1aa920c-6ab1-4ae3-bb20-d7ab45c94102" providerId="ADAL" clId="{A4DB1614-1EA2-42F5-B170-6279F0179249}" dt="2022-06-29T05:54:37.017" v="6310" actId="20577"/>
          <ac:spMkLst>
            <pc:docMk/>
            <pc:sldMk cId="2700162634" sldId="313"/>
            <ac:spMk id="2" creationId="{8D422561-A832-B274-67AF-6A298522D7EF}"/>
          </ac:spMkLst>
        </pc:spChg>
        <pc:spChg chg="mod">
          <ac:chgData name="Bar Weiss" userId="f1aa920c-6ab1-4ae3-bb20-d7ab45c94102" providerId="ADAL" clId="{A4DB1614-1EA2-42F5-B170-6279F0179249}" dt="2022-06-29T06:49:03.453" v="6920" actId="20577"/>
          <ac:spMkLst>
            <pc:docMk/>
            <pc:sldMk cId="2700162634" sldId="313"/>
            <ac:spMk id="3" creationId="{582C7515-9198-236D-CC57-B23B46DAAB09}"/>
          </ac:spMkLst>
        </pc:spChg>
        <pc:picChg chg="add del mod">
          <ac:chgData name="Bar Weiss" userId="f1aa920c-6ab1-4ae3-bb20-d7ab45c94102" providerId="ADAL" clId="{A4DB1614-1EA2-42F5-B170-6279F0179249}" dt="2022-06-29T06:50:15.208" v="6921" actId="478"/>
          <ac:picMkLst>
            <pc:docMk/>
            <pc:sldMk cId="2700162634" sldId="313"/>
            <ac:picMk id="5" creationId="{AEFCE7AE-1E56-22E5-07DD-DD7DC59D7834}"/>
          </ac:picMkLst>
        </pc:picChg>
        <pc:picChg chg="add mod">
          <ac:chgData name="Bar Weiss" userId="f1aa920c-6ab1-4ae3-bb20-d7ab45c94102" providerId="ADAL" clId="{A4DB1614-1EA2-42F5-B170-6279F0179249}" dt="2022-06-29T06:50:20.310" v="6925" actId="1076"/>
          <ac:picMkLst>
            <pc:docMk/>
            <pc:sldMk cId="2700162634" sldId="313"/>
            <ac:picMk id="11" creationId="{C3842C98-4363-3D12-3F59-C11BF9693D7D}"/>
          </ac:picMkLst>
        </pc:picChg>
        <pc:picChg chg="add del mod">
          <ac:chgData name="Bar Weiss" userId="f1aa920c-6ab1-4ae3-bb20-d7ab45c94102" providerId="ADAL" clId="{A4DB1614-1EA2-42F5-B170-6279F0179249}" dt="2022-06-29T06:52:05.610" v="6937" actId="22"/>
          <ac:picMkLst>
            <pc:docMk/>
            <pc:sldMk cId="2700162634" sldId="313"/>
            <ac:picMk id="18" creationId="{FF090752-BD7E-8623-98E4-C859E9211B2A}"/>
          </ac:picMkLst>
        </pc:picChg>
        <pc:inkChg chg="add del">
          <ac:chgData name="Bar Weiss" userId="f1aa920c-6ab1-4ae3-bb20-d7ab45c94102" providerId="ADAL" clId="{A4DB1614-1EA2-42F5-B170-6279F0179249}" dt="2022-06-29T05:59:18.302" v="6390" actId="9405"/>
          <ac:inkMkLst>
            <pc:docMk/>
            <pc:sldMk cId="2700162634" sldId="313"/>
            <ac:inkMk id="6" creationId="{A9D983E1-351D-14FF-F367-0F229CCF9DA4}"/>
          </ac:inkMkLst>
        </pc:inkChg>
        <pc:inkChg chg="add del">
          <ac:chgData name="Bar Weiss" userId="f1aa920c-6ab1-4ae3-bb20-d7ab45c94102" providerId="ADAL" clId="{A4DB1614-1EA2-42F5-B170-6279F0179249}" dt="2022-06-29T05:59:23.741" v="6392" actId="9405"/>
          <ac:inkMkLst>
            <pc:docMk/>
            <pc:sldMk cId="2700162634" sldId="313"/>
            <ac:inkMk id="7" creationId="{0FAB707D-891A-62D6-CEF5-14CAD3CEC143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8" creationId="{536C1919-B2A3-6E17-4C57-ECC147296B14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9" creationId="{784CDAC5-5195-DEA6-7EC9-55688ECB0C05}"/>
          </ac:inkMkLst>
        </pc:inkChg>
        <pc:inkChg chg="add">
          <ac:chgData name="Bar Weiss" userId="f1aa920c-6ab1-4ae3-bb20-d7ab45c94102" providerId="ADAL" clId="{A4DB1614-1EA2-42F5-B170-6279F0179249}" dt="2022-06-29T06:50:36.537" v="6926" actId="9405"/>
          <ac:inkMkLst>
            <pc:docMk/>
            <pc:sldMk cId="2700162634" sldId="313"/>
            <ac:inkMk id="12" creationId="{5F6347BF-A367-02CD-8B03-32E531F0460F}"/>
          </ac:inkMkLst>
        </pc:inkChg>
        <pc:inkChg chg="add">
          <ac:chgData name="Bar Weiss" userId="f1aa920c-6ab1-4ae3-bb20-d7ab45c94102" providerId="ADAL" clId="{A4DB1614-1EA2-42F5-B170-6279F0179249}" dt="2022-06-29T06:50:39.649" v="6927" actId="9405"/>
          <ac:inkMkLst>
            <pc:docMk/>
            <pc:sldMk cId="2700162634" sldId="313"/>
            <ac:inkMk id="13" creationId="{B0BDAD20-E576-D3A0-180E-223054252C38}"/>
          </ac:inkMkLst>
        </pc:inkChg>
        <pc:inkChg chg="add del">
          <ac:chgData name="Bar Weiss" userId="f1aa920c-6ab1-4ae3-bb20-d7ab45c94102" providerId="ADAL" clId="{A4DB1614-1EA2-42F5-B170-6279F0179249}" dt="2022-06-29T06:51:19.943" v="6929" actId="9405"/>
          <ac:inkMkLst>
            <pc:docMk/>
            <pc:sldMk cId="2700162634" sldId="313"/>
            <ac:inkMk id="14" creationId="{2F756EE3-F27B-5974-FC05-79AE09349577}"/>
          </ac:inkMkLst>
        </pc:inkChg>
        <pc:inkChg chg="add del">
          <ac:chgData name="Bar Weiss" userId="f1aa920c-6ab1-4ae3-bb20-d7ab45c94102" providerId="ADAL" clId="{A4DB1614-1EA2-42F5-B170-6279F0179249}" dt="2022-06-29T06:52:09.500" v="6939" actId="9405"/>
          <ac:inkMkLst>
            <pc:docMk/>
            <pc:sldMk cId="2700162634" sldId="313"/>
            <ac:inkMk id="15" creationId="{5A1FE799-2692-A11C-8071-C66A321C2943}"/>
          </ac:inkMkLst>
        </pc:inkChg>
        <pc:inkChg chg="add del">
          <ac:chgData name="Bar Weiss" userId="f1aa920c-6ab1-4ae3-bb20-d7ab45c94102" providerId="ADAL" clId="{A4DB1614-1EA2-42F5-B170-6279F0179249}" dt="2022-06-29T06:52:06.540" v="6938" actId="9405"/>
          <ac:inkMkLst>
            <pc:docMk/>
            <pc:sldMk cId="2700162634" sldId="313"/>
            <ac:inkMk id="16" creationId="{13665E46-E37E-570F-4094-777784628D05}"/>
          </ac:inkMkLst>
        </pc:inkChg>
        <pc:inkChg chg="add">
          <ac:chgData name="Bar Weiss" userId="f1aa920c-6ab1-4ae3-bb20-d7ab45c94102" providerId="ADAL" clId="{A4DB1614-1EA2-42F5-B170-6279F0179249}" dt="2022-06-29T06:52:25.728" v="6940" actId="9405"/>
          <ac:inkMkLst>
            <pc:docMk/>
            <pc:sldMk cId="2700162634" sldId="313"/>
            <ac:inkMk id="19" creationId="{02A97AFC-CCA4-F1AF-6AAE-BCDB135445AC}"/>
          </ac:inkMkLst>
        </pc:inkChg>
        <pc:inkChg chg="add">
          <ac:chgData name="Bar Weiss" userId="f1aa920c-6ab1-4ae3-bb20-d7ab45c94102" providerId="ADAL" clId="{A4DB1614-1EA2-42F5-B170-6279F0179249}" dt="2022-06-29T06:52:29.342" v="6941" actId="9405"/>
          <ac:inkMkLst>
            <pc:docMk/>
            <pc:sldMk cId="2700162634" sldId="313"/>
            <ac:inkMk id="20" creationId="{865C9E9A-8006-34CD-6030-098FC2DB2BCE}"/>
          </ac:inkMkLst>
        </pc:ink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2250393349" sldId="314"/>
        </pc:sldMkLst>
        <pc:spChg chg="mod">
          <ac:chgData name="Bar Weiss" userId="f1aa920c-6ab1-4ae3-bb20-d7ab45c94102" providerId="ADAL" clId="{A4DB1614-1EA2-42F5-B170-6279F0179249}" dt="2022-06-29T06:12:30.730" v="6449" actId="20577"/>
          <ac:spMkLst>
            <pc:docMk/>
            <pc:sldMk cId="2250393349" sldId="314"/>
            <ac:spMk id="2" creationId="{9574421D-6038-8138-187E-63A32E781CC6}"/>
          </ac:spMkLst>
        </pc:spChg>
        <pc:spChg chg="add del mod">
          <ac:chgData name="Bar Weiss" userId="f1aa920c-6ab1-4ae3-bb20-d7ab45c94102" providerId="ADAL" clId="{A4DB1614-1EA2-42F5-B170-6279F0179249}" dt="2022-06-29T06:14:24.610" v="6676" actId="20577"/>
          <ac:spMkLst>
            <pc:docMk/>
            <pc:sldMk cId="2250393349" sldId="314"/>
            <ac:spMk id="3" creationId="{0A163298-8B5E-FEB3-58A3-32488AB40592}"/>
          </ac:spMkLst>
        </pc:spChg>
        <pc:picChg chg="add del mod ord">
          <ac:chgData name="Bar Weiss" userId="f1aa920c-6ab1-4ae3-bb20-d7ab45c94102" providerId="ADAL" clId="{A4DB1614-1EA2-42F5-B170-6279F0179249}" dt="2022-06-29T06:12:36.774" v="6453" actId="22"/>
          <ac:picMkLst>
            <pc:docMk/>
            <pc:sldMk cId="2250393349" sldId="314"/>
            <ac:picMk id="5" creationId="{A687C02A-1C3B-1DCB-B79E-D4A5FD6ED81A}"/>
          </ac:picMkLst>
        </pc:picChg>
        <pc:picChg chg="add mod">
          <ac:chgData name="Bar Weiss" userId="f1aa920c-6ab1-4ae3-bb20-d7ab45c94102" providerId="ADAL" clId="{A4DB1614-1EA2-42F5-B170-6279F0179249}" dt="2022-06-29T06:14:27.677" v="6677" actId="1076"/>
          <ac:picMkLst>
            <pc:docMk/>
            <pc:sldMk cId="2250393349" sldId="314"/>
            <ac:picMk id="7" creationId="{0CC9EE86-5BEC-3819-570B-0E32FADBA83F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31:11.576" v="6713" actId="1076"/>
        <pc:sldMkLst>
          <pc:docMk/>
          <pc:sldMk cId="82383652" sldId="315"/>
        </pc:sldMkLst>
        <pc:spChg chg="mod">
          <ac:chgData name="Bar Weiss" userId="f1aa920c-6ab1-4ae3-bb20-d7ab45c94102" providerId="ADAL" clId="{A4DB1614-1EA2-42F5-B170-6279F0179249}" dt="2022-06-29T06:31:06.340" v="6711" actId="20577"/>
          <ac:spMkLst>
            <pc:docMk/>
            <pc:sldMk cId="82383652" sldId="315"/>
            <ac:spMk id="2" creationId="{A0B3FDA8-D1D8-CF04-52F5-DA2E147C0A93}"/>
          </ac:spMkLst>
        </pc:spChg>
        <pc:spChg chg="del">
          <ac:chgData name="Bar Weiss" userId="f1aa920c-6ab1-4ae3-bb20-d7ab45c94102" providerId="ADAL" clId="{A4DB1614-1EA2-42F5-B170-6279F0179249}" dt="2022-06-29T06:30:55.735" v="6679" actId="22"/>
          <ac:spMkLst>
            <pc:docMk/>
            <pc:sldMk cId="82383652" sldId="315"/>
            <ac:spMk id="3" creationId="{4E3548E6-9724-2517-71AE-F26BDD284F58}"/>
          </ac:spMkLst>
        </pc:spChg>
        <pc:picChg chg="add mod ord">
          <ac:chgData name="Bar Weiss" userId="f1aa920c-6ab1-4ae3-bb20-d7ab45c94102" providerId="ADAL" clId="{A4DB1614-1EA2-42F5-B170-6279F0179249}" dt="2022-06-29T06:31:11.576" v="6713" actId="1076"/>
          <ac:picMkLst>
            <pc:docMk/>
            <pc:sldMk cId="82383652" sldId="315"/>
            <ac:picMk id="5" creationId="{2852512D-2646-BD46-98C2-5F5B3201D775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7:01:33.433" v="7008" actId="14100"/>
        <pc:sldMkLst>
          <pc:docMk/>
          <pc:sldMk cId="387950542" sldId="316"/>
        </pc:sldMkLst>
        <pc:spChg chg="mod">
          <ac:chgData name="Bar Weiss" userId="f1aa920c-6ab1-4ae3-bb20-d7ab45c94102" providerId="ADAL" clId="{A4DB1614-1EA2-42F5-B170-6279F0179249}" dt="2022-06-29T07:01:23.936" v="7003" actId="20577"/>
          <ac:spMkLst>
            <pc:docMk/>
            <pc:sldMk cId="387950542" sldId="316"/>
            <ac:spMk id="2" creationId="{3E0AF322-A137-E577-61BE-921AA0F0AA07}"/>
          </ac:spMkLst>
        </pc:spChg>
        <pc:spChg chg="del">
          <ac:chgData name="Bar Weiss" userId="f1aa920c-6ab1-4ae3-bb20-d7ab45c94102" providerId="ADAL" clId="{A4DB1614-1EA2-42F5-B170-6279F0179249}" dt="2022-06-29T07:01:25.484" v="7004" actId="22"/>
          <ac:spMkLst>
            <pc:docMk/>
            <pc:sldMk cId="387950542" sldId="316"/>
            <ac:spMk id="3" creationId="{73DAD23D-2A74-BE4F-6E36-95935399D117}"/>
          </ac:spMkLst>
        </pc:spChg>
        <pc:picChg chg="add mod ord">
          <ac:chgData name="Bar Weiss" userId="f1aa920c-6ab1-4ae3-bb20-d7ab45c94102" providerId="ADAL" clId="{A4DB1614-1EA2-42F5-B170-6279F0179249}" dt="2022-06-29T07:01:33.433" v="7008" actId="14100"/>
          <ac:picMkLst>
            <pc:docMk/>
            <pc:sldMk cId="387950542" sldId="316"/>
            <ac:picMk id="5" creationId="{8E485FAF-3F93-2800-209F-E5049EF62BDD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4223879118" sldId="317"/>
        </pc:sldMkLst>
        <pc:spChg chg="mod">
          <ac:chgData name="Bar Weiss" userId="f1aa920c-6ab1-4ae3-bb20-d7ab45c94102" providerId="ADAL" clId="{A4DB1614-1EA2-42F5-B170-6279F0179249}" dt="2022-06-29T09:57:42.086" v="7316" actId="20577"/>
          <ac:spMkLst>
            <pc:docMk/>
            <pc:sldMk cId="4223879118" sldId="317"/>
            <ac:spMk id="2" creationId="{E39AC50D-FCB4-848B-104D-AAB4210CD3C5}"/>
          </ac:spMkLst>
        </pc:spChg>
        <pc:spChg chg="del">
          <ac:chgData name="Bar Weiss" userId="f1aa920c-6ab1-4ae3-bb20-d7ab45c94102" providerId="ADAL" clId="{A4DB1614-1EA2-42F5-B170-6279F0179249}" dt="2022-06-29T09:57:44.119" v="7317"/>
          <ac:spMkLst>
            <pc:docMk/>
            <pc:sldMk cId="4223879118" sldId="317"/>
            <ac:spMk id="3" creationId="{F70DAECC-D2A8-CB85-0D01-D9252596EE04}"/>
          </ac:spMkLst>
        </pc:spChg>
        <pc:picChg chg="add mod">
          <ac:chgData name="Bar Weiss" userId="f1aa920c-6ab1-4ae3-bb20-d7ab45c94102" providerId="ADAL" clId="{A4DB1614-1EA2-42F5-B170-6279F0179249}" dt="2022-06-29T09:57:47.799" v="7319" actId="1076"/>
          <ac:picMkLst>
            <pc:docMk/>
            <pc:sldMk cId="4223879118" sldId="317"/>
            <ac:picMk id="4" creationId="{D1C44A87-8D61-042B-6B8C-9154B68221A1}"/>
          </ac:picMkLst>
        </pc:picChg>
      </pc:sldChg>
    </pc:docChg>
  </pc:docChgLst>
  <pc:docChgLst>
    <pc:chgData name="Bar Weiss" userId="f1aa920c-6ab1-4ae3-bb20-d7ab45c94102" providerId="ADAL" clId="{3866D532-A340-4D3B-BB37-744876942702}"/>
    <pc:docChg chg="undo custSel addSld delSld modSld sldOrd">
      <pc:chgData name="Bar Weiss" userId="f1aa920c-6ab1-4ae3-bb20-d7ab45c94102" providerId="ADAL" clId="{3866D532-A340-4D3B-BB37-744876942702}" dt="2022-08-31T08:16:10.740" v="1221" actId="14100"/>
      <pc:docMkLst>
        <pc:docMk/>
      </pc:docMkLst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98521707" sldId="270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75380191" sldId="271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75107869" sldId="275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01273921" sldId="276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966733993" sldId="285"/>
        </pc:sldMkLst>
      </pc:sldChg>
      <pc:sldChg chg="modSp mod ord">
        <pc:chgData name="Bar Weiss" userId="f1aa920c-6ab1-4ae3-bb20-d7ab45c94102" providerId="ADAL" clId="{3866D532-A340-4D3B-BB37-744876942702}" dt="2022-08-31T07:16:12.067" v="1111" actId="20577"/>
        <pc:sldMkLst>
          <pc:docMk/>
          <pc:sldMk cId="3924150099" sldId="302"/>
        </pc:sldMkLst>
        <pc:spChg chg="mod">
          <ac:chgData name="Bar Weiss" userId="f1aa920c-6ab1-4ae3-bb20-d7ab45c94102" providerId="ADAL" clId="{3866D532-A340-4D3B-BB37-744876942702}" dt="2022-08-31T07:16:12.067" v="1111" actId="20577"/>
          <ac:spMkLst>
            <pc:docMk/>
            <pc:sldMk cId="3924150099" sldId="302"/>
            <ac:spMk id="2" creationId="{DFFC0657-3D0B-B6A8-8C5D-F1F922DEF328}"/>
          </ac:spMkLst>
        </pc:spChg>
      </pc:sldChg>
      <pc:sldChg chg="modSp mod ord">
        <pc:chgData name="Bar Weiss" userId="f1aa920c-6ab1-4ae3-bb20-d7ab45c94102" providerId="ADAL" clId="{3866D532-A340-4D3B-BB37-744876942702}" dt="2022-08-31T07:16:20.694" v="1138" actId="20577"/>
        <pc:sldMkLst>
          <pc:docMk/>
          <pc:sldMk cId="2612098516" sldId="303"/>
        </pc:sldMkLst>
        <pc:spChg chg="mod">
          <ac:chgData name="Bar Weiss" userId="f1aa920c-6ab1-4ae3-bb20-d7ab45c94102" providerId="ADAL" clId="{3866D532-A340-4D3B-BB37-744876942702}" dt="2022-08-31T07:16:20.694" v="1138" actId="20577"/>
          <ac:spMkLst>
            <pc:docMk/>
            <pc:sldMk cId="2612098516" sldId="303"/>
            <ac:spMk id="2" creationId="{80A1A3FF-2C36-390C-F8E3-4983211192F8}"/>
          </ac:spMkLst>
        </pc:spChg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250393349" sldId="314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4223879118" sldId="317"/>
        </pc:sldMkLst>
      </pc:sldChg>
      <pc:sldChg chg="addSp modSp mod ord">
        <pc:chgData name="Bar Weiss" userId="f1aa920c-6ab1-4ae3-bb20-d7ab45c94102" providerId="ADAL" clId="{3866D532-A340-4D3B-BB37-744876942702}" dt="2022-08-31T08:16:10.740" v="1221" actId="14100"/>
        <pc:sldMkLst>
          <pc:docMk/>
          <pc:sldMk cId="2112214258" sldId="318"/>
        </pc:sldMkLst>
        <pc:spChg chg="add mod">
          <ac:chgData name="Bar Weiss" userId="f1aa920c-6ab1-4ae3-bb20-d7ab45c94102" providerId="ADAL" clId="{3866D532-A340-4D3B-BB37-744876942702}" dt="2022-08-31T08:15:52.408" v="1218" actId="1076"/>
          <ac:spMkLst>
            <pc:docMk/>
            <pc:sldMk cId="2112214258" sldId="318"/>
            <ac:spMk id="3" creationId="{CA2E7487-C9C3-854A-8922-B55941CAB665}"/>
          </ac:spMkLst>
        </pc:spChg>
        <pc:spChg chg="add mod">
          <ac:chgData name="Bar Weiss" userId="f1aa920c-6ab1-4ae3-bb20-d7ab45c94102" providerId="ADAL" clId="{3866D532-A340-4D3B-BB37-744876942702}" dt="2022-08-31T08:15:37.973" v="1215" actId="20577"/>
          <ac:spMkLst>
            <pc:docMk/>
            <pc:sldMk cId="2112214258" sldId="318"/>
            <ac:spMk id="4" creationId="{92D67F38-4C25-11C2-CA75-84860EB65098}"/>
          </ac:spMkLst>
        </pc:spChg>
        <pc:picChg chg="mod">
          <ac:chgData name="Bar Weiss" userId="f1aa920c-6ab1-4ae3-bb20-d7ab45c94102" providerId="ADAL" clId="{3866D532-A340-4D3B-BB37-744876942702}" dt="2022-08-31T08:16:10.740" v="1221" actId="14100"/>
          <ac:picMkLst>
            <pc:docMk/>
            <pc:sldMk cId="2112214258" sldId="318"/>
            <ac:picMk id="5" creationId="{6CD74D35-BC06-3216-8528-D305C523C4FD}"/>
          </ac:picMkLst>
        </pc:picChg>
        <pc:picChg chg="mod">
          <ac:chgData name="Bar Weiss" userId="f1aa920c-6ab1-4ae3-bb20-d7ab45c94102" providerId="ADAL" clId="{3866D532-A340-4D3B-BB37-744876942702}" dt="2022-08-31T08:13:54.022" v="1151" actId="1076"/>
          <ac:picMkLst>
            <pc:docMk/>
            <pc:sldMk cId="2112214258" sldId="318"/>
            <ac:picMk id="7" creationId="{521E7BB7-2008-69D4-D131-32BEA2489DCF}"/>
          </ac:picMkLst>
        </pc:picChg>
      </pc:sldChg>
      <pc:sldChg chg="new del ord">
        <pc:chgData name="Bar Weiss" userId="f1aa920c-6ab1-4ae3-bb20-d7ab45c94102" providerId="ADAL" clId="{3866D532-A340-4D3B-BB37-744876942702}" dt="2022-08-30T18:45:24.967" v="3" actId="47"/>
        <pc:sldMkLst>
          <pc:docMk/>
          <pc:sldMk cId="34752505" sldId="321"/>
        </pc:sldMkLst>
      </pc:sldChg>
      <pc:sldChg chg="add ord">
        <pc:chgData name="Bar Weiss" userId="f1aa920c-6ab1-4ae3-bb20-d7ab45c94102" providerId="ADAL" clId="{3866D532-A340-4D3B-BB37-744876942702}" dt="2022-08-30T18:45:27.608" v="6"/>
        <pc:sldMkLst>
          <pc:docMk/>
          <pc:sldMk cId="3205763020" sldId="321"/>
        </pc:sldMkLst>
      </pc:sldChg>
      <pc:sldChg chg="addSp delSp modSp new mod">
        <pc:chgData name="Bar Weiss" userId="f1aa920c-6ab1-4ae3-bb20-d7ab45c94102" providerId="ADAL" clId="{3866D532-A340-4D3B-BB37-744876942702}" dt="2022-08-30T19:28:16.026" v="589" actId="1035"/>
        <pc:sldMkLst>
          <pc:docMk/>
          <pc:sldMk cId="408739804" sldId="322"/>
        </pc:sldMkLst>
        <pc:spChg chg="mod">
          <ac:chgData name="Bar Weiss" userId="f1aa920c-6ab1-4ae3-bb20-d7ab45c94102" providerId="ADAL" clId="{3866D532-A340-4D3B-BB37-744876942702}" dt="2022-08-30T18:46:23.568" v="76" actId="20577"/>
          <ac:spMkLst>
            <pc:docMk/>
            <pc:sldMk cId="408739804" sldId="322"/>
            <ac:spMk id="2" creationId="{93ECB4DE-9350-206D-2B84-E3290F5937E3}"/>
          </ac:spMkLst>
        </pc:spChg>
        <pc:spChg chg="mod">
          <ac:chgData name="Bar Weiss" userId="f1aa920c-6ab1-4ae3-bb20-d7ab45c94102" providerId="ADAL" clId="{3866D532-A340-4D3B-BB37-744876942702}" dt="2022-08-30T19:28:03.205" v="574" actId="20577"/>
          <ac:spMkLst>
            <pc:docMk/>
            <pc:sldMk cId="408739804" sldId="322"/>
            <ac:spMk id="3" creationId="{ADCA96F4-0191-B4ED-0FCA-7D04400A577D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5" creationId="{233D8C64-2979-7526-52A2-3ED56A5BAA1C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6" creationId="{9E952D3D-32BD-1FB1-AEB6-26C450C99C54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7" creationId="{C442C005-E85A-94AA-C158-1EC253E6C841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8" creationId="{626E1726-C0A4-EB71-7EFF-485BEA78AE8E}"/>
          </ac:spMkLst>
        </pc:spChg>
        <pc:spChg chg="add del mod">
          <ac:chgData name="Bar Weiss" userId="f1aa920c-6ab1-4ae3-bb20-d7ab45c94102" providerId="ADAL" clId="{3866D532-A340-4D3B-BB37-744876942702}" dt="2022-08-30T19:08:20.366" v="499"/>
          <ac:spMkLst>
            <pc:docMk/>
            <pc:sldMk cId="408739804" sldId="322"/>
            <ac:spMk id="9" creationId="{4FEFC723-6159-99EF-D238-52392EF47CC5}"/>
          </ac:spMkLst>
        </pc:spChg>
        <pc:picChg chg="add mod">
          <ac:chgData name="Bar Weiss" userId="f1aa920c-6ab1-4ae3-bb20-d7ab45c94102" providerId="ADAL" clId="{3866D532-A340-4D3B-BB37-744876942702}" dt="2022-08-30T19:28:16.026" v="589" actId="1035"/>
          <ac:picMkLst>
            <pc:docMk/>
            <pc:sldMk cId="408739804" sldId="322"/>
            <ac:picMk id="4" creationId="{371B12A5-8A1F-0D2B-114D-C34F03377B8F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6:49:35.732" v="960" actId="20577"/>
        <pc:sldMkLst>
          <pc:docMk/>
          <pc:sldMk cId="1477593666" sldId="323"/>
        </pc:sldMkLst>
        <pc:spChg chg="mod">
          <ac:chgData name="Bar Weiss" userId="f1aa920c-6ab1-4ae3-bb20-d7ab45c94102" providerId="ADAL" clId="{3866D532-A340-4D3B-BB37-744876942702}" dt="2022-08-31T06:49:35.732" v="960" actId="20577"/>
          <ac:spMkLst>
            <pc:docMk/>
            <pc:sldMk cId="1477593666" sldId="323"/>
            <ac:spMk id="3" creationId="{ADCA96F4-0191-B4ED-0FCA-7D04400A577D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5" creationId="{233D8C64-2979-7526-52A2-3ED56A5BAA1C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6" creationId="{9E952D3D-32BD-1FB1-AEB6-26C450C99C54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7" creationId="{C442C005-E85A-94AA-C158-1EC253E6C841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8" creationId="{626E1726-C0A4-EB71-7EFF-485BEA78AE8E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4" creationId="{7C1F7E71-CA06-9D22-6753-97223583EE07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5" creationId="{9157C8C5-09C3-0076-2086-3E0B1A157557}"/>
          </ac:spMkLst>
        </pc:spChg>
        <pc:spChg chg="add del mod">
          <ac:chgData name="Bar Weiss" userId="f1aa920c-6ab1-4ae3-bb20-d7ab45c94102" providerId="ADAL" clId="{3866D532-A340-4D3B-BB37-744876942702}" dt="2022-08-31T06:14:23.937" v="816" actId="478"/>
          <ac:spMkLst>
            <pc:docMk/>
            <pc:sldMk cId="1477593666" sldId="323"/>
            <ac:spMk id="16" creationId="{11A98EE7-8BA4-0030-78F3-A29D9F02E2F8}"/>
          </ac:spMkLst>
        </pc:spChg>
        <pc:spChg chg="add del mod">
          <ac:chgData name="Bar Weiss" userId="f1aa920c-6ab1-4ae3-bb20-d7ab45c94102" providerId="ADAL" clId="{3866D532-A340-4D3B-BB37-744876942702}" dt="2022-08-31T06:41:05.772" v="886" actId="478"/>
          <ac:spMkLst>
            <pc:docMk/>
            <pc:sldMk cId="1477593666" sldId="323"/>
            <ac:spMk id="17" creationId="{973CD57A-F6D6-A275-802F-FDD418E50522}"/>
          </ac:spMkLst>
        </pc:spChg>
        <pc:spChg chg="add mod">
          <ac:chgData name="Bar Weiss" userId="f1aa920c-6ab1-4ae3-bb20-d7ab45c94102" providerId="ADAL" clId="{3866D532-A340-4D3B-BB37-744876942702}" dt="2022-08-31T06:41:21.508" v="890" actId="1076"/>
          <ac:spMkLst>
            <pc:docMk/>
            <pc:sldMk cId="1477593666" sldId="323"/>
            <ac:spMk id="20" creationId="{51A0849D-5618-E58A-08EF-869557143FC6}"/>
          </ac:spMkLst>
        </pc:spChg>
        <pc:spChg chg="add mod">
          <ac:chgData name="Bar Weiss" userId="f1aa920c-6ab1-4ae3-bb20-d7ab45c94102" providerId="ADAL" clId="{3866D532-A340-4D3B-BB37-744876942702}" dt="2022-08-31T06:16:55.130" v="868" actId="207"/>
          <ac:spMkLst>
            <pc:docMk/>
            <pc:sldMk cId="1477593666" sldId="323"/>
            <ac:spMk id="21" creationId="{01CFAF5E-E65B-40F1-38B0-1C5A10500A70}"/>
          </ac:spMkLst>
        </pc:spChg>
        <pc:spChg chg="add mod">
          <ac:chgData name="Bar Weiss" userId="f1aa920c-6ab1-4ae3-bb20-d7ab45c94102" providerId="ADAL" clId="{3866D532-A340-4D3B-BB37-744876942702}" dt="2022-08-31T06:17:04.733" v="869" actId="207"/>
          <ac:spMkLst>
            <pc:docMk/>
            <pc:sldMk cId="1477593666" sldId="323"/>
            <ac:spMk id="22" creationId="{AA466346-042A-0F43-7453-B53BA4F4E1BB}"/>
          </ac:spMkLst>
        </pc:spChg>
        <pc:picChg chg="del">
          <ac:chgData name="Bar Weiss" userId="f1aa920c-6ab1-4ae3-bb20-d7ab45c94102" providerId="ADAL" clId="{3866D532-A340-4D3B-BB37-744876942702}" dt="2022-08-31T06:12:42.135" v="591" actId="478"/>
          <ac:picMkLst>
            <pc:docMk/>
            <pc:sldMk cId="1477593666" sldId="323"/>
            <ac:picMk id="4" creationId="{371B12A5-8A1F-0D2B-114D-C34F03377B8F}"/>
          </ac:picMkLst>
        </pc:picChg>
        <pc:picChg chg="add del">
          <ac:chgData name="Bar Weiss" userId="f1aa920c-6ab1-4ae3-bb20-d7ab45c94102" providerId="ADAL" clId="{3866D532-A340-4D3B-BB37-744876942702}" dt="2022-08-31T06:13:42.622" v="811" actId="22"/>
          <ac:picMkLst>
            <pc:docMk/>
            <pc:sldMk cId="1477593666" sldId="323"/>
            <ac:picMk id="10" creationId="{B452DF28-DF79-D845-3A89-28B2F0FC4012}"/>
          </ac:picMkLst>
        </pc:picChg>
        <pc:picChg chg="add del mod">
          <ac:chgData name="Bar Weiss" userId="f1aa920c-6ab1-4ae3-bb20-d7ab45c94102" providerId="ADAL" clId="{3866D532-A340-4D3B-BB37-744876942702}" dt="2022-08-31T06:14:04.465" v="815" actId="478"/>
          <ac:picMkLst>
            <pc:docMk/>
            <pc:sldMk cId="1477593666" sldId="323"/>
            <ac:picMk id="12" creationId="{2E7DC335-7506-B163-E8B7-40D9949730C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3" creationId="{183E24AD-F0B3-240D-F94C-692C8B9FB29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9" creationId="{055C7D38-4CFB-0332-776A-C2B4A7FC0A13}"/>
          </ac:picMkLst>
        </pc:picChg>
        <pc:picChg chg="add mod">
          <ac:chgData name="Bar Weiss" userId="f1aa920c-6ab1-4ae3-bb20-d7ab45c94102" providerId="ADAL" clId="{3866D532-A340-4D3B-BB37-744876942702}" dt="2022-08-31T06:41:10.386" v="888" actId="1076"/>
          <ac:picMkLst>
            <pc:docMk/>
            <pc:sldMk cId="1477593666" sldId="323"/>
            <ac:picMk id="24" creationId="{C30D18A0-8975-A93C-A399-A103F7BCE001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15:56.868" v="1089" actId="20577"/>
        <pc:sldMkLst>
          <pc:docMk/>
          <pc:sldMk cId="1660172651" sldId="324"/>
        </pc:sldMkLst>
        <pc:spChg chg="mod">
          <ac:chgData name="Bar Weiss" userId="f1aa920c-6ab1-4ae3-bb20-d7ab45c94102" providerId="ADAL" clId="{3866D532-A340-4D3B-BB37-744876942702}" dt="2022-08-31T07:15:56.868" v="1089" actId="20577"/>
          <ac:spMkLst>
            <pc:docMk/>
            <pc:sldMk cId="1660172651" sldId="324"/>
            <ac:spMk id="2" creationId="{DFFC0657-3D0B-B6A8-8C5D-F1F922DEF328}"/>
          </ac:spMkLst>
        </pc:spChg>
        <pc:spChg chg="add del mod">
          <ac:chgData name="Bar Weiss" userId="f1aa920c-6ab1-4ae3-bb20-d7ab45c94102" providerId="ADAL" clId="{3866D532-A340-4D3B-BB37-744876942702}" dt="2022-08-31T07:08:37.700" v="1048" actId="22"/>
          <ac:spMkLst>
            <pc:docMk/>
            <pc:sldMk cId="1660172651" sldId="324"/>
            <ac:spMk id="4" creationId="{C74DE38D-CE2E-5854-F1AE-4A3CE4CBD274}"/>
          </ac:spMkLst>
        </pc:spChg>
        <pc:picChg chg="add mod ord">
          <ac:chgData name="Bar Weiss" userId="f1aa920c-6ab1-4ae3-bb20-d7ab45c94102" providerId="ADAL" clId="{3866D532-A340-4D3B-BB37-744876942702}" dt="2022-08-31T07:09:02.901" v="1057" actId="14100"/>
          <ac:picMkLst>
            <pc:docMk/>
            <pc:sldMk cId="1660172651" sldId="324"/>
            <ac:picMk id="7" creationId="{4FD60E1F-FADF-C21A-9014-8D2902E3A24C}"/>
          </ac:picMkLst>
        </pc:picChg>
        <pc:picChg chg="del">
          <ac:chgData name="Bar Weiss" userId="f1aa920c-6ab1-4ae3-bb20-d7ab45c94102" providerId="ADAL" clId="{3866D532-A340-4D3B-BB37-744876942702}" dt="2022-08-31T07:08:36.060" v="1047" actId="478"/>
          <ac:picMkLst>
            <pc:docMk/>
            <pc:sldMk cId="1660172651" sldId="324"/>
            <ac:picMk id="11" creationId="{2A35C0E5-F0A0-506F-FAE5-4DAB3C76228A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33:44.521" v="1145" actId="14100"/>
        <pc:sldMkLst>
          <pc:docMk/>
          <pc:sldMk cId="707596212" sldId="325"/>
        </pc:sldMkLst>
        <pc:spChg chg="mod">
          <ac:chgData name="Bar Weiss" userId="f1aa920c-6ab1-4ae3-bb20-d7ab45c94102" providerId="ADAL" clId="{3866D532-A340-4D3B-BB37-744876942702}" dt="2022-08-31T07:16:04.321" v="1092"/>
          <ac:spMkLst>
            <pc:docMk/>
            <pc:sldMk cId="707596212" sldId="325"/>
            <ac:spMk id="2" creationId="{80A1A3FF-2C36-390C-F8E3-4983211192F8}"/>
          </ac:spMkLst>
        </pc:spChg>
        <pc:spChg chg="add del mod">
          <ac:chgData name="Bar Weiss" userId="f1aa920c-6ab1-4ae3-bb20-d7ab45c94102" providerId="ADAL" clId="{3866D532-A340-4D3B-BB37-744876942702}" dt="2022-08-31T07:33:13.476" v="1142" actId="22"/>
          <ac:spMkLst>
            <pc:docMk/>
            <pc:sldMk cId="707596212" sldId="325"/>
            <ac:spMk id="5" creationId="{C084F08B-60AC-D11F-5A8B-EA043C0E18D3}"/>
          </ac:spMkLst>
        </pc:spChg>
        <pc:picChg chg="add del">
          <ac:chgData name="Bar Weiss" userId="f1aa920c-6ab1-4ae3-bb20-d7ab45c94102" providerId="ADAL" clId="{3866D532-A340-4D3B-BB37-744876942702}" dt="2022-08-31T07:33:11.985" v="1141" actId="478"/>
          <ac:picMkLst>
            <pc:docMk/>
            <pc:sldMk cId="707596212" sldId="325"/>
            <ac:picMk id="7" creationId="{A6C9FBB9-A754-1C8E-427D-C12CC2A802E5}"/>
          </ac:picMkLst>
        </pc:picChg>
        <pc:picChg chg="del">
          <ac:chgData name="Bar Weiss" userId="f1aa920c-6ab1-4ae3-bb20-d7ab45c94102" providerId="ADAL" clId="{3866D532-A340-4D3B-BB37-744876942702}" dt="2022-08-31T07:33:09.474" v="1139" actId="478"/>
          <ac:picMkLst>
            <pc:docMk/>
            <pc:sldMk cId="707596212" sldId="325"/>
            <ac:picMk id="8" creationId="{F58AF03C-B31D-4D8B-3CBD-01BF3056EC6E}"/>
          </ac:picMkLst>
        </pc:picChg>
        <pc:picChg chg="add mod ord">
          <ac:chgData name="Bar Weiss" userId="f1aa920c-6ab1-4ae3-bb20-d7ab45c94102" providerId="ADAL" clId="{3866D532-A340-4D3B-BB37-744876942702}" dt="2022-08-31T07:33:44.521" v="1145" actId="14100"/>
          <ac:picMkLst>
            <pc:docMk/>
            <pc:sldMk cId="707596212" sldId="325"/>
            <ac:picMk id="10" creationId="{4702A0CA-E4DB-F25D-D359-D99FD9FBF464}"/>
          </ac:picMkLst>
        </pc:picChg>
      </pc:sldChg>
    </pc:docChg>
  </pc:docChgLst>
  <pc:docChgLst>
    <pc:chgData name="Bar Weiss" userId="f1aa920c-6ab1-4ae3-bb20-d7ab45c94102" providerId="ADAL" clId="{336BFF9B-9C91-4AE2-93C0-62C8AADFD645}"/>
    <pc:docChg chg="addSld modSld sldOrd">
      <pc:chgData name="Bar Weiss" userId="f1aa920c-6ab1-4ae3-bb20-d7ab45c94102" providerId="ADAL" clId="{336BFF9B-9C91-4AE2-93C0-62C8AADFD645}" dt="2022-05-21T12:43:54.131" v="95"/>
      <pc:docMkLst>
        <pc:docMk/>
      </pc:docMkLst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574949946" sldId="256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160854096" sldId="257"/>
        </pc:sldMkLst>
      </pc:sldChg>
      <pc:sldChg chg="ord modTransition">
        <pc:chgData name="Bar Weiss" userId="f1aa920c-6ab1-4ae3-bb20-d7ab45c94102" providerId="ADAL" clId="{336BFF9B-9C91-4AE2-93C0-62C8AADFD645}" dt="2022-05-21T12:43:54.131" v="95"/>
        <pc:sldMkLst>
          <pc:docMk/>
          <pc:sldMk cId="3205763020" sldId="258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835662561" sldId="259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272596839" sldId="260"/>
        </pc:sldMkLst>
        <pc:spChg chg="mod">
          <ac:chgData name="Bar Weiss" userId="f1aa920c-6ab1-4ae3-bb20-d7ab45c94102" providerId="ADAL" clId="{336BFF9B-9C91-4AE2-93C0-62C8AADFD645}" dt="2022-05-21T11:48:57.904" v="79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93302051" sldId="261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4279710575" sldId="262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94443518" sldId="26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38141009" sldId="264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3350380591" sldId="265"/>
        </pc:sldMkLst>
      </pc:sldChg>
      <pc:sldChg chg="addSp modSp modTransition">
        <pc:chgData name="Bar Weiss" userId="f1aa920c-6ab1-4ae3-bb20-d7ab45c94102" providerId="ADAL" clId="{336BFF9B-9C91-4AE2-93C0-62C8AADFD645}" dt="2022-05-21T12:09:44.631" v="94"/>
        <pc:sldMkLst>
          <pc:docMk/>
          <pc:sldMk cId="2873505143" sldId="266"/>
        </pc:sldMkLst>
        <pc:spChg chg="add mod">
          <ac:chgData name="Bar Weiss" userId="f1aa920c-6ab1-4ae3-bb20-d7ab45c94102" providerId="ADAL" clId="{336BFF9B-9C91-4AE2-93C0-62C8AADFD645}" dt="2022-05-21T08:22:45.650" v="0"/>
          <ac:spMkLst>
            <pc:docMk/>
            <pc:sldMk cId="2873505143" sldId="266"/>
            <ac:spMk id="6" creationId="{CD678159-5426-49BF-ABAC-0C97C6A88E5B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2221218533" sldId="267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049662939" sldId="268"/>
        </pc:sldMkLst>
        <pc:graphicFrameChg chg="mod">
          <ac:chgData name="Bar Weiss" userId="f1aa920c-6ab1-4ae3-bb20-d7ab45c94102" providerId="ADAL" clId="{336BFF9B-9C91-4AE2-93C0-62C8AADFD645}" dt="2022-05-21T09:13:06.951" v="4"/>
          <ac:graphicFrameMkLst>
            <pc:docMk/>
            <pc:sldMk cId="1049662939" sldId="268"/>
            <ac:graphicFrameMk id="4" creationId="{C13318F1-C22F-468B-8BA5-87B22A3BE9D9}"/>
          </ac:graphicFrameMkLst>
        </pc:graphicFrameChg>
      </pc:sldChg>
      <pc:sldChg chg="add modTransition">
        <pc:chgData name="Bar Weiss" userId="f1aa920c-6ab1-4ae3-bb20-d7ab45c94102" providerId="ADAL" clId="{336BFF9B-9C91-4AE2-93C0-62C8AADFD645}" dt="2022-05-21T12:09:44.631" v="94"/>
        <pc:sldMkLst>
          <pc:docMk/>
          <pc:sldMk cId="918605768" sldId="269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218267471" sldId="270"/>
        </pc:sldMkLst>
      </pc:sldChg>
      <pc:sldChg chg="modSp ord modTransition">
        <pc:chgData name="Bar Weiss" userId="f1aa920c-6ab1-4ae3-bb20-d7ab45c94102" providerId="ADAL" clId="{336BFF9B-9C91-4AE2-93C0-62C8AADFD645}" dt="2022-05-21T12:09:44.631" v="94"/>
        <pc:sldMkLst>
          <pc:docMk/>
          <pc:sldMk cId="3776000955" sldId="271"/>
        </pc:sldMkLst>
        <pc:spChg chg="mod">
          <ac:chgData name="Bar Weiss" userId="f1aa920c-6ab1-4ae3-bb20-d7ab45c94102" providerId="ADAL" clId="{336BFF9B-9C91-4AE2-93C0-62C8AADFD645}" dt="2022-05-21T10:14:39.780" v="46" actId="20577"/>
          <ac:spMkLst>
            <pc:docMk/>
            <pc:sldMk cId="3776000955" sldId="271"/>
            <ac:spMk id="2" creationId="{3A9B5D23-4BE0-4212-9061-ECDE8C8524F1}"/>
          </ac:spMkLst>
        </pc:spChg>
      </pc:sldChg>
      <pc:sldChg chg="modSp add modTransition">
        <pc:chgData name="Bar Weiss" userId="f1aa920c-6ab1-4ae3-bb20-d7ab45c94102" providerId="ADAL" clId="{336BFF9B-9C91-4AE2-93C0-62C8AADFD645}" dt="2022-05-21T12:09:44.631" v="94"/>
        <pc:sldMkLst>
          <pc:docMk/>
          <pc:sldMk cId="1218129072" sldId="272"/>
        </pc:sldMkLst>
        <pc:spChg chg="mod">
          <ac:chgData name="Bar Weiss" userId="f1aa920c-6ab1-4ae3-bb20-d7ab45c94102" providerId="ADAL" clId="{336BFF9B-9C91-4AE2-93C0-62C8AADFD645}" dt="2022-05-21T10:11:07.780" v="44" actId="20577"/>
          <ac:spMkLst>
            <pc:docMk/>
            <pc:sldMk cId="1218129072" sldId="272"/>
            <ac:spMk id="2" creationId="{47859328-991B-4530-BB86-34033D688672}"/>
          </ac:spMkLst>
        </pc:spChg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1424199070" sldId="27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469552104" sldId="274"/>
        </pc:sldMkLst>
      </pc:sldChg>
    </pc:docChg>
  </pc:docChgLst>
  <pc:docChgLst>
    <pc:chgData name="Bar Weiss" userId="f1aa920c-6ab1-4ae3-bb20-d7ab45c94102" providerId="ADAL" clId="{BBF040C1-3A71-472A-BB92-A5A69C0EC694}"/>
    <pc:docChg chg="undo custSel addSld delSld modSld sldOrd">
      <pc:chgData name="Bar Weiss" userId="f1aa920c-6ab1-4ae3-bb20-d7ab45c94102" providerId="ADAL" clId="{BBF040C1-3A71-472A-BB92-A5A69C0EC694}" dt="2022-11-13T11:16:14.202" v="786" actId="680"/>
      <pc:docMkLst>
        <pc:docMk/>
      </pc:docMkLst>
      <pc:sldChg chg="modSp mod">
        <pc:chgData name="Bar Weiss" userId="f1aa920c-6ab1-4ae3-bb20-d7ab45c94102" providerId="ADAL" clId="{BBF040C1-3A71-472A-BB92-A5A69C0EC694}" dt="2022-11-13T08:58:43.296" v="37" actId="948"/>
        <pc:sldMkLst>
          <pc:docMk/>
          <pc:sldMk cId="574949946" sldId="256"/>
        </pc:sldMkLst>
        <pc:spChg chg="mod">
          <ac:chgData name="Bar Weiss" userId="f1aa920c-6ab1-4ae3-bb20-d7ab45c94102" providerId="ADAL" clId="{BBF040C1-3A71-472A-BB92-A5A69C0EC694}" dt="2022-11-13T08:58:43.296" v="37" actId="948"/>
          <ac:spMkLst>
            <pc:docMk/>
            <pc:sldMk cId="574949946" sldId="256"/>
            <ac:spMk id="6" creationId="{858E033C-9405-F8B3-2D2E-CB134E0A7F65}"/>
          </ac:spMkLst>
        </pc:sp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34755394" sldId="25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485599023" sldId="25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72596839" sldId="260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18605768" sldId="26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60042208" sldId="27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28424586" sldId="27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47076336" sldId="27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685421045" sldId="27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92807309" sldId="27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814156426" sldId="28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26071395" sldId="28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4463977" sldId="28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713398629" sldId="28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676511678" sldId="28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78588898" sldId="28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077058001" sldId="28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52440758" sldId="28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197481574" sldId="28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3737190" sldId="290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38924502" sldId="291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794619197" sldId="292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35806821" sldId="293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1562780866" sldId="294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25236585" sldId="295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8228155" sldId="296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004256472" sldId="297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8585410" sldId="298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91278720" sldId="29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582528677" sldId="300"/>
        </pc:sldMkLst>
      </pc:sldChg>
      <pc:sldChg chg="addSp delSp modSp new mod">
        <pc:chgData name="Bar Weiss" userId="f1aa920c-6ab1-4ae3-bb20-d7ab45c94102" providerId="ADAL" clId="{BBF040C1-3A71-472A-BB92-A5A69C0EC694}" dt="2022-11-13T09:02:08.966" v="158" actId="20577"/>
        <pc:sldMkLst>
          <pc:docMk/>
          <pc:sldMk cId="3494433462" sldId="302"/>
        </pc:sldMkLst>
        <pc:spChg chg="mod">
          <ac:chgData name="Bar Weiss" userId="f1aa920c-6ab1-4ae3-bb20-d7ab45c94102" providerId="ADAL" clId="{BBF040C1-3A71-472A-BB92-A5A69C0EC694}" dt="2022-11-13T09:02:08.966" v="158" actId="20577"/>
          <ac:spMkLst>
            <pc:docMk/>
            <pc:sldMk cId="3494433462" sldId="302"/>
            <ac:spMk id="2" creationId="{6D6A04C1-1414-5B7D-7609-A38666224F7C}"/>
          </ac:spMkLst>
        </pc:spChg>
        <pc:spChg chg="del">
          <ac:chgData name="Bar Weiss" userId="f1aa920c-6ab1-4ae3-bb20-d7ab45c94102" providerId="ADAL" clId="{BBF040C1-3A71-472A-BB92-A5A69C0EC694}" dt="2022-11-13T09:00:12.985" v="39" actId="22"/>
          <ac:spMkLst>
            <pc:docMk/>
            <pc:sldMk cId="3494433462" sldId="302"/>
            <ac:spMk id="3" creationId="{935100E7-55FA-4818-BE0B-BF582260C0F0}"/>
          </ac:spMkLst>
        </pc:spChg>
        <pc:picChg chg="add mod ord">
          <ac:chgData name="Bar Weiss" userId="f1aa920c-6ab1-4ae3-bb20-d7ab45c94102" providerId="ADAL" clId="{BBF040C1-3A71-472A-BB92-A5A69C0EC694}" dt="2022-11-13T09:00:12.985" v="39" actId="22"/>
          <ac:picMkLst>
            <pc:docMk/>
            <pc:sldMk cId="3494433462" sldId="302"/>
            <ac:picMk id="5" creationId="{B0AD7A11-E102-6925-8304-79A6A1586A56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924150099" sldId="30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612098516" sldId="303"/>
        </pc:sldMkLst>
      </pc:sldChg>
      <pc:sldChg chg="addSp delSp modSp add mod ord">
        <pc:chgData name="Bar Weiss" userId="f1aa920c-6ab1-4ae3-bb20-d7ab45c94102" providerId="ADAL" clId="{BBF040C1-3A71-472A-BB92-A5A69C0EC694}" dt="2022-11-13T09:05:49.575" v="210"/>
        <pc:sldMkLst>
          <pc:docMk/>
          <pc:sldMk cId="3661771036" sldId="303"/>
        </pc:sldMkLst>
        <pc:spChg chg="mod">
          <ac:chgData name="Bar Weiss" userId="f1aa920c-6ab1-4ae3-bb20-d7ab45c94102" providerId="ADAL" clId="{BBF040C1-3A71-472A-BB92-A5A69C0EC694}" dt="2022-11-13T09:05:44.669" v="206" actId="20577"/>
          <ac:spMkLst>
            <pc:docMk/>
            <pc:sldMk cId="3661771036" sldId="30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2:27.329" v="168" actId="22"/>
          <ac:spMkLst>
            <pc:docMk/>
            <pc:sldMk cId="3661771036" sldId="303"/>
            <ac:spMk id="4" creationId="{B7844D2A-6855-5468-A860-93AFE64AE002}"/>
          </ac:spMkLst>
        </pc:spChg>
        <pc:spChg chg="add del mod">
          <ac:chgData name="Bar Weiss" userId="f1aa920c-6ab1-4ae3-bb20-d7ab45c94102" providerId="ADAL" clId="{BBF040C1-3A71-472A-BB92-A5A69C0EC694}" dt="2022-11-13T09:05:47.261" v="208" actId="22"/>
          <ac:spMkLst>
            <pc:docMk/>
            <pc:sldMk cId="3661771036" sldId="303"/>
            <ac:spMk id="11" creationId="{6349598F-59FC-7118-61D8-3CA3AE7C3EF1}"/>
          </ac:spMkLst>
        </pc:spChg>
        <pc:picChg chg="del">
          <ac:chgData name="Bar Weiss" userId="f1aa920c-6ab1-4ae3-bb20-d7ab45c94102" providerId="ADAL" clId="{BBF040C1-3A71-472A-BB92-A5A69C0EC694}" dt="2022-11-13T09:02:26.341" v="167" actId="478"/>
          <ac:picMkLst>
            <pc:docMk/>
            <pc:sldMk cId="3661771036" sldId="303"/>
            <ac:picMk id="5" creationId="{B0AD7A11-E102-6925-8304-79A6A1586A56}"/>
          </ac:picMkLst>
        </pc:picChg>
        <pc:picChg chg="add del mod ord">
          <ac:chgData name="Bar Weiss" userId="f1aa920c-6ab1-4ae3-bb20-d7ab45c94102" providerId="ADAL" clId="{BBF040C1-3A71-472A-BB92-A5A69C0EC694}" dt="2022-11-13T09:05:46.391" v="207" actId="478"/>
          <ac:picMkLst>
            <pc:docMk/>
            <pc:sldMk cId="3661771036" sldId="303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02:31.875" v="170" actId="22"/>
          <ac:picMkLst>
            <pc:docMk/>
            <pc:sldMk cId="3661771036" sldId="303"/>
            <ac:picMk id="9" creationId="{FB899CBA-7B57-A10D-B500-0DB97C9BD30D}"/>
          </ac:picMkLst>
        </pc:picChg>
        <pc:picChg chg="add mod ord">
          <ac:chgData name="Bar Weiss" userId="f1aa920c-6ab1-4ae3-bb20-d7ab45c94102" providerId="ADAL" clId="{BBF040C1-3A71-472A-BB92-A5A69C0EC694}" dt="2022-11-13T09:05:47.261" v="208" actId="22"/>
          <ac:picMkLst>
            <pc:docMk/>
            <pc:sldMk cId="3661771036" sldId="303"/>
            <ac:picMk id="13" creationId="{F3554A85-2610-4E3D-CF66-29CC218C6676}"/>
          </ac:picMkLst>
        </pc:picChg>
      </pc:sldChg>
      <pc:sldChg chg="new del">
        <pc:chgData name="Bar Weiss" userId="f1aa920c-6ab1-4ae3-bb20-d7ab45c94102" providerId="ADAL" clId="{BBF040C1-3A71-472A-BB92-A5A69C0EC694}" dt="2022-11-13T09:01:21.862" v="131" actId="47"/>
        <pc:sldMkLst>
          <pc:docMk/>
          <pc:sldMk cId="4230670976" sldId="303"/>
        </pc:sldMkLst>
      </pc:sldChg>
      <pc:sldChg chg="modSp add mod ord">
        <pc:chgData name="Bar Weiss" userId="f1aa920c-6ab1-4ae3-bb20-d7ab45c94102" providerId="ADAL" clId="{BBF040C1-3A71-472A-BB92-A5A69C0EC694}" dt="2022-11-13T09:04:37.366" v="193"/>
        <pc:sldMkLst>
          <pc:docMk/>
          <pc:sldMk cId="1159784931" sldId="304"/>
        </pc:sldMkLst>
        <pc:spChg chg="mod">
          <ac:chgData name="Bar Weiss" userId="f1aa920c-6ab1-4ae3-bb20-d7ab45c94102" providerId="ADAL" clId="{BBF040C1-3A71-472A-BB92-A5A69C0EC694}" dt="2022-11-13T09:04:31.234" v="189" actId="20577"/>
          <ac:spMkLst>
            <pc:docMk/>
            <pc:sldMk cId="1159784931" sldId="304"/>
            <ac:spMk id="2" creationId="{6D6A04C1-1414-5B7D-7609-A38666224F7C}"/>
          </ac:spMkLst>
        </pc:spChg>
      </pc:sldChg>
      <pc:sldChg chg="addSp delSp modSp add mod">
        <pc:chgData name="Bar Weiss" userId="f1aa920c-6ab1-4ae3-bb20-d7ab45c94102" providerId="ADAL" clId="{BBF040C1-3A71-472A-BB92-A5A69C0EC694}" dt="2022-11-13T09:06:16.674" v="216" actId="22"/>
        <pc:sldMkLst>
          <pc:docMk/>
          <pc:sldMk cId="2242380446" sldId="305"/>
        </pc:sldMkLst>
        <pc:spChg chg="mod">
          <ac:chgData name="Bar Weiss" userId="f1aa920c-6ab1-4ae3-bb20-d7ab45c94102" providerId="ADAL" clId="{BBF040C1-3A71-472A-BB92-A5A69C0EC694}" dt="2022-11-13T09:05:58.654" v="214" actId="20577"/>
          <ac:spMkLst>
            <pc:docMk/>
            <pc:sldMk cId="2242380446" sldId="305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6:16.674" v="216" actId="22"/>
          <ac:spMkLst>
            <pc:docMk/>
            <pc:sldMk cId="2242380446" sldId="305"/>
            <ac:spMk id="4" creationId="{3CD4F5FF-4E7C-1A7A-42E6-3D342F905465}"/>
          </ac:spMkLst>
        </pc:spChg>
        <pc:picChg chg="add mod ord">
          <ac:chgData name="Bar Weiss" userId="f1aa920c-6ab1-4ae3-bb20-d7ab45c94102" providerId="ADAL" clId="{BBF040C1-3A71-472A-BB92-A5A69C0EC694}" dt="2022-11-13T09:06:16.674" v="216" actId="22"/>
          <ac:picMkLst>
            <pc:docMk/>
            <pc:sldMk cId="2242380446" sldId="305"/>
            <ac:picMk id="6" creationId="{B41D3430-A8F2-7CEE-3AA0-AA8F3A133AFA}"/>
          </ac:picMkLst>
        </pc:picChg>
        <pc:picChg chg="del">
          <ac:chgData name="Bar Weiss" userId="f1aa920c-6ab1-4ae3-bb20-d7ab45c94102" providerId="ADAL" clId="{BBF040C1-3A71-472A-BB92-A5A69C0EC694}" dt="2022-11-13T09:06:15.454" v="215" actId="478"/>
          <ac:picMkLst>
            <pc:docMk/>
            <pc:sldMk cId="2242380446" sldId="305"/>
            <ac:picMk id="7" creationId="{8F9BEBD8-A7CA-427E-A299-7180A1CD53BB}"/>
          </ac:picMkLst>
        </pc:picChg>
      </pc:sldChg>
      <pc:sldChg chg="addSp delSp modSp add mod ord">
        <pc:chgData name="Bar Weiss" userId="f1aa920c-6ab1-4ae3-bb20-d7ab45c94102" providerId="ADAL" clId="{BBF040C1-3A71-472A-BB92-A5A69C0EC694}" dt="2022-11-13T09:07:36.260" v="231" actId="22"/>
        <pc:sldMkLst>
          <pc:docMk/>
          <pc:sldMk cId="3435380419" sldId="306"/>
        </pc:sldMkLst>
        <pc:spChg chg="mod">
          <ac:chgData name="Bar Weiss" userId="f1aa920c-6ab1-4ae3-bb20-d7ab45c94102" providerId="ADAL" clId="{BBF040C1-3A71-472A-BB92-A5A69C0EC694}" dt="2022-11-13T09:06:31.219" v="229" actId="20577"/>
          <ac:spMkLst>
            <pc:docMk/>
            <pc:sldMk cId="3435380419" sldId="306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7:36.260" v="231" actId="22"/>
          <ac:spMkLst>
            <pc:docMk/>
            <pc:sldMk cId="3435380419" sldId="306"/>
            <ac:spMk id="4" creationId="{928481C2-89E2-2942-4C20-A999FE0CE3D1}"/>
          </ac:spMkLst>
        </pc:spChg>
        <pc:picChg chg="add mod ord">
          <ac:chgData name="Bar Weiss" userId="f1aa920c-6ab1-4ae3-bb20-d7ab45c94102" providerId="ADAL" clId="{BBF040C1-3A71-472A-BB92-A5A69C0EC694}" dt="2022-11-13T09:07:36.260" v="231" actId="22"/>
          <ac:picMkLst>
            <pc:docMk/>
            <pc:sldMk cId="3435380419" sldId="306"/>
            <ac:picMk id="6" creationId="{CB6ADCF9-1BC2-51FD-446D-26250C86EDFA}"/>
          </ac:picMkLst>
        </pc:picChg>
        <pc:picChg chg="del">
          <ac:chgData name="Bar Weiss" userId="f1aa920c-6ab1-4ae3-bb20-d7ab45c94102" providerId="ADAL" clId="{BBF040C1-3A71-472A-BB92-A5A69C0EC694}" dt="2022-11-13T09:07:35.063" v="230" actId="478"/>
          <ac:picMkLst>
            <pc:docMk/>
            <pc:sldMk cId="3435380419" sldId="306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741429939" sldId="307"/>
        </pc:sldMkLst>
      </pc:sldChg>
      <pc:sldChg chg="addSp delSp modSp add mod">
        <pc:chgData name="Bar Weiss" userId="f1aa920c-6ab1-4ae3-bb20-d7ab45c94102" providerId="ADAL" clId="{BBF040C1-3A71-472A-BB92-A5A69C0EC694}" dt="2022-11-13T09:08:12.723" v="237" actId="14100"/>
        <pc:sldMkLst>
          <pc:docMk/>
          <pc:sldMk cId="2342001018" sldId="307"/>
        </pc:sldMkLst>
        <pc:spChg chg="add del mod">
          <ac:chgData name="Bar Weiss" userId="f1aa920c-6ab1-4ae3-bb20-d7ab45c94102" providerId="ADAL" clId="{BBF040C1-3A71-472A-BB92-A5A69C0EC694}" dt="2022-11-13T09:08:07.413" v="233" actId="22"/>
          <ac:spMkLst>
            <pc:docMk/>
            <pc:sldMk cId="2342001018" sldId="307"/>
            <ac:spMk id="4" creationId="{CC1E23DB-69DC-53A9-AF90-63C8776EFB81}"/>
          </ac:spMkLst>
        </pc:spChg>
        <pc:picChg chg="add mod ord">
          <ac:chgData name="Bar Weiss" userId="f1aa920c-6ab1-4ae3-bb20-d7ab45c94102" providerId="ADAL" clId="{BBF040C1-3A71-472A-BB92-A5A69C0EC694}" dt="2022-11-13T09:08:12.723" v="237" actId="14100"/>
          <ac:picMkLst>
            <pc:docMk/>
            <pc:sldMk cId="2342001018" sldId="307"/>
            <ac:picMk id="6" creationId="{9D83AFDC-48BA-6AF4-922B-E146EB425CFF}"/>
          </ac:picMkLst>
        </pc:picChg>
        <pc:picChg chg="del">
          <ac:chgData name="Bar Weiss" userId="f1aa920c-6ab1-4ae3-bb20-d7ab45c94102" providerId="ADAL" clId="{BBF040C1-3A71-472A-BB92-A5A69C0EC694}" dt="2022-11-13T09:08:06.102" v="232" actId="478"/>
          <ac:picMkLst>
            <pc:docMk/>
            <pc:sldMk cId="2342001018" sldId="307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46175642" sldId="308"/>
        </pc:sldMkLst>
      </pc:sldChg>
      <pc:sldChg chg="addSp delSp modSp add mod">
        <pc:chgData name="Bar Weiss" userId="f1aa920c-6ab1-4ae3-bb20-d7ab45c94102" providerId="ADAL" clId="{BBF040C1-3A71-472A-BB92-A5A69C0EC694}" dt="2022-11-13T09:09:40.187" v="269" actId="22"/>
        <pc:sldMkLst>
          <pc:docMk/>
          <pc:sldMk cId="3825435307" sldId="308"/>
        </pc:sldMkLst>
        <pc:spChg chg="mod">
          <ac:chgData name="Bar Weiss" userId="f1aa920c-6ab1-4ae3-bb20-d7ab45c94102" providerId="ADAL" clId="{BBF040C1-3A71-472A-BB92-A5A69C0EC694}" dt="2022-11-13T09:09:06.162" v="265" actId="20577"/>
          <ac:spMkLst>
            <pc:docMk/>
            <pc:sldMk cId="3825435307" sldId="308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09:40.187" v="269" actId="22"/>
          <ac:spMkLst>
            <pc:docMk/>
            <pc:sldMk cId="3825435307" sldId="308"/>
            <ac:spMk id="4" creationId="{8933A7BE-EEDE-1B62-CD9E-73D0661E2B64}"/>
          </ac:spMkLst>
        </pc:spChg>
        <pc:picChg chg="add del mod ord">
          <ac:chgData name="Bar Weiss" userId="f1aa920c-6ab1-4ae3-bb20-d7ab45c94102" providerId="ADAL" clId="{BBF040C1-3A71-472A-BB92-A5A69C0EC694}" dt="2022-11-13T09:09:25.087" v="268" actId="22"/>
          <ac:picMkLst>
            <pc:docMk/>
            <pc:sldMk cId="3825435307" sldId="308"/>
            <ac:picMk id="6" creationId="{9C1516A5-C44B-CAD5-91D9-0C7BCA4ABFF6}"/>
          </ac:picMkLst>
        </pc:picChg>
        <pc:picChg chg="del">
          <ac:chgData name="Bar Weiss" userId="f1aa920c-6ab1-4ae3-bb20-d7ab45c94102" providerId="ADAL" clId="{BBF040C1-3A71-472A-BB92-A5A69C0EC694}" dt="2022-11-13T09:09:08.787" v="266" actId="478"/>
          <ac:picMkLst>
            <pc:docMk/>
            <pc:sldMk cId="3825435307" sldId="308"/>
            <ac:picMk id="7" creationId="{8F9BEBD8-A7CA-427E-A299-7180A1CD53BB}"/>
          </ac:picMkLst>
        </pc:picChg>
        <pc:picChg chg="add mod ord">
          <ac:chgData name="Bar Weiss" userId="f1aa920c-6ab1-4ae3-bb20-d7ab45c94102" providerId="ADAL" clId="{BBF040C1-3A71-472A-BB92-A5A69C0EC694}" dt="2022-11-13T09:09:40.187" v="269" actId="22"/>
          <ac:picMkLst>
            <pc:docMk/>
            <pc:sldMk cId="3825435307" sldId="308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6:20.737" v="302" actId="22"/>
        <pc:sldMkLst>
          <pc:docMk/>
          <pc:sldMk cId="1672326412" sldId="309"/>
        </pc:sldMkLst>
        <pc:spChg chg="mod">
          <ac:chgData name="Bar Weiss" userId="f1aa920c-6ab1-4ae3-bb20-d7ab45c94102" providerId="ADAL" clId="{BBF040C1-3A71-472A-BB92-A5A69C0EC694}" dt="2022-11-13T09:25:58.289" v="298" actId="20577"/>
          <ac:spMkLst>
            <pc:docMk/>
            <pc:sldMk cId="1672326412" sldId="309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6:01.033" v="300" actId="22"/>
          <ac:spMkLst>
            <pc:docMk/>
            <pc:sldMk cId="1672326412" sldId="309"/>
            <ac:spMk id="4" creationId="{56B4F3DA-A5B4-62FE-265C-D50F3862B487}"/>
          </ac:spMkLst>
        </pc:spChg>
        <pc:picChg chg="add mod ord">
          <ac:chgData name="Bar Weiss" userId="f1aa920c-6ab1-4ae3-bb20-d7ab45c94102" providerId="ADAL" clId="{BBF040C1-3A71-472A-BB92-A5A69C0EC694}" dt="2022-11-13T09:26:01.033" v="300" actId="22"/>
          <ac:picMkLst>
            <pc:docMk/>
            <pc:sldMk cId="1672326412" sldId="309"/>
            <ac:picMk id="6" creationId="{A9A39B6A-2961-9C2F-7870-D71A37673AEC}"/>
          </ac:picMkLst>
        </pc:picChg>
        <pc:picChg chg="del">
          <ac:chgData name="Bar Weiss" userId="f1aa920c-6ab1-4ae3-bb20-d7ab45c94102" providerId="ADAL" clId="{BBF040C1-3A71-472A-BB92-A5A69C0EC694}" dt="2022-11-13T09:26:00.036" v="299" actId="478"/>
          <ac:picMkLst>
            <pc:docMk/>
            <pc:sldMk cId="1672326412" sldId="309"/>
            <ac:picMk id="7" creationId="{8F9BEBD8-A7CA-427E-A299-7180A1CD53BB}"/>
          </ac:picMkLst>
        </pc:picChg>
        <pc:picChg chg="add del">
          <ac:chgData name="Bar Weiss" userId="f1aa920c-6ab1-4ae3-bb20-d7ab45c94102" providerId="ADAL" clId="{BBF040C1-3A71-472A-BB92-A5A69C0EC694}" dt="2022-11-13T09:26:20.737" v="302" actId="22"/>
          <ac:picMkLst>
            <pc:docMk/>
            <pc:sldMk cId="1672326412" sldId="309"/>
            <ac:picMk id="9" creationId="{8103676B-8FA3-99F2-CA5E-F32492A48DDE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28:04.041" v="309" actId="22"/>
        <pc:sldMkLst>
          <pc:docMk/>
          <pc:sldMk cId="1823323996" sldId="310"/>
        </pc:sldMkLst>
        <pc:spChg chg="mod">
          <ac:chgData name="Bar Weiss" userId="f1aa920c-6ab1-4ae3-bb20-d7ab45c94102" providerId="ADAL" clId="{BBF040C1-3A71-472A-BB92-A5A69C0EC694}" dt="2022-11-13T09:26:42.712" v="307" actId="20577"/>
          <ac:spMkLst>
            <pc:docMk/>
            <pc:sldMk cId="1823323996" sldId="310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04.041" v="309" actId="22"/>
          <ac:spMkLst>
            <pc:docMk/>
            <pc:sldMk cId="1823323996" sldId="310"/>
            <ac:spMk id="4" creationId="{5CAE9C57-EEAC-2EBE-3FB3-1B9B92DD2E4C}"/>
          </ac:spMkLst>
        </pc:spChg>
        <pc:picChg chg="del">
          <ac:chgData name="Bar Weiss" userId="f1aa920c-6ab1-4ae3-bb20-d7ab45c94102" providerId="ADAL" clId="{BBF040C1-3A71-472A-BB92-A5A69C0EC694}" dt="2022-11-13T09:28:02.954" v="308" actId="478"/>
          <ac:picMkLst>
            <pc:docMk/>
            <pc:sldMk cId="1823323996" sldId="310"/>
            <ac:picMk id="5" creationId="{B0AD7A11-E102-6925-8304-79A6A1586A56}"/>
          </ac:picMkLst>
        </pc:picChg>
        <pc:picChg chg="add mod ord">
          <ac:chgData name="Bar Weiss" userId="f1aa920c-6ab1-4ae3-bb20-d7ab45c94102" providerId="ADAL" clId="{BBF040C1-3A71-472A-BB92-A5A69C0EC694}" dt="2022-11-13T09:28:04.041" v="309" actId="22"/>
          <ac:picMkLst>
            <pc:docMk/>
            <pc:sldMk cId="1823323996" sldId="310"/>
            <ac:picMk id="7" creationId="{BCC413D2-9D0F-4AC0-3D73-986090213778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44415406" sldId="310"/>
        </pc:sldMkLst>
      </pc:sldChg>
      <pc:sldChg chg="addSp delSp modSp add mod">
        <pc:chgData name="Bar Weiss" userId="f1aa920c-6ab1-4ae3-bb20-d7ab45c94102" providerId="ADAL" clId="{BBF040C1-3A71-472A-BB92-A5A69C0EC694}" dt="2022-11-13T09:29:33.820" v="317" actId="22"/>
        <pc:sldMkLst>
          <pc:docMk/>
          <pc:sldMk cId="1261328684" sldId="311"/>
        </pc:sldMkLst>
        <pc:spChg chg="mod">
          <ac:chgData name="Bar Weiss" userId="f1aa920c-6ab1-4ae3-bb20-d7ab45c94102" providerId="ADAL" clId="{BBF040C1-3A71-472A-BB92-A5A69C0EC694}" dt="2022-11-13T09:29:29.874" v="315" actId="20577"/>
          <ac:spMkLst>
            <pc:docMk/>
            <pc:sldMk cId="1261328684" sldId="311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33.820" v="317" actId="22"/>
          <ac:spMkLst>
            <pc:docMk/>
            <pc:sldMk cId="1261328684" sldId="311"/>
            <ac:spMk id="4" creationId="{CCDE8938-20A0-FF69-047D-CA778F31D465}"/>
          </ac:spMkLst>
        </pc:spChg>
        <pc:picChg chg="add mod ord">
          <ac:chgData name="Bar Weiss" userId="f1aa920c-6ab1-4ae3-bb20-d7ab45c94102" providerId="ADAL" clId="{BBF040C1-3A71-472A-BB92-A5A69C0EC694}" dt="2022-11-13T09:29:33.820" v="317" actId="22"/>
          <ac:picMkLst>
            <pc:docMk/>
            <pc:sldMk cId="1261328684" sldId="311"/>
            <ac:picMk id="6" creationId="{80E56DA9-F697-5062-B365-1ECC7EE19F08}"/>
          </ac:picMkLst>
        </pc:picChg>
        <pc:picChg chg="del">
          <ac:chgData name="Bar Weiss" userId="f1aa920c-6ab1-4ae3-bb20-d7ab45c94102" providerId="ADAL" clId="{BBF040C1-3A71-472A-BB92-A5A69C0EC694}" dt="2022-11-13T09:29:32.501" v="316" actId="478"/>
          <ac:picMkLst>
            <pc:docMk/>
            <pc:sldMk cId="1261328684" sldId="311"/>
            <ac:picMk id="13" creationId="{F3554A85-2610-4E3D-CF66-29CC218C6676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1:27.894" v="336" actId="22"/>
        <pc:sldMkLst>
          <pc:docMk/>
          <pc:sldMk cId="1508863093" sldId="312"/>
        </pc:sldMkLst>
        <pc:spChg chg="add del mod">
          <ac:chgData name="Bar Weiss" userId="f1aa920c-6ab1-4ae3-bb20-d7ab45c94102" providerId="ADAL" clId="{BBF040C1-3A71-472A-BB92-A5A69C0EC694}" dt="2022-11-13T09:31:25.214" v="334" actId="478"/>
          <ac:spMkLst>
            <pc:docMk/>
            <pc:sldMk cId="1508863093" sldId="312"/>
            <ac:spMk id="4" creationId="{49057C19-0BAE-50AA-C5D7-64D4E2A01AC9}"/>
          </ac:spMkLst>
        </pc:spChg>
        <pc:spChg chg="add del mod">
          <ac:chgData name="Bar Weiss" userId="f1aa920c-6ab1-4ae3-bb20-d7ab45c94102" providerId="ADAL" clId="{BBF040C1-3A71-472A-BB92-A5A69C0EC694}" dt="2022-11-13T09:31:27.894" v="336" actId="22"/>
          <ac:spMkLst>
            <pc:docMk/>
            <pc:sldMk cId="1508863093" sldId="312"/>
            <ac:spMk id="7" creationId="{5E188482-DA6B-BA27-068E-7AA5E4A6AB16}"/>
          </ac:spMkLst>
        </pc:spChg>
        <pc:picChg chg="add del">
          <ac:chgData name="Bar Weiss" userId="f1aa920c-6ab1-4ae3-bb20-d7ab45c94102" providerId="ADAL" clId="{BBF040C1-3A71-472A-BB92-A5A69C0EC694}" dt="2022-11-13T09:31:26.751" v="335" actId="478"/>
          <ac:picMkLst>
            <pc:docMk/>
            <pc:sldMk cId="1508863093" sldId="312"/>
            <ac:picMk id="6" creationId="{CB6ADCF9-1BC2-51FD-446D-26250C86EDFA}"/>
          </ac:picMkLst>
        </pc:picChg>
        <pc:picChg chg="add mod ord">
          <ac:chgData name="Bar Weiss" userId="f1aa920c-6ab1-4ae3-bb20-d7ab45c94102" providerId="ADAL" clId="{BBF040C1-3A71-472A-BB92-A5A69C0EC694}" dt="2022-11-13T09:31:27.894" v="336" actId="22"/>
          <ac:picMkLst>
            <pc:docMk/>
            <pc:sldMk cId="1508863093" sldId="312"/>
            <ac:picMk id="9" creationId="{0A1F9C67-45FB-F024-2C7D-005EC57DE956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372571284" sldId="312"/>
        </pc:sldMkLst>
      </pc:sldChg>
      <pc:sldChg chg="addSp delSp modSp add mod">
        <pc:chgData name="Bar Weiss" userId="f1aa920c-6ab1-4ae3-bb20-d7ab45c94102" providerId="ADAL" clId="{BBF040C1-3A71-472A-BB92-A5A69C0EC694}" dt="2022-11-13T09:29:38.418" v="321" actId="20577"/>
        <pc:sldMkLst>
          <pc:docMk/>
          <pc:sldMk cId="672930132" sldId="313"/>
        </pc:sldMkLst>
        <pc:spChg chg="mod">
          <ac:chgData name="Bar Weiss" userId="f1aa920c-6ab1-4ae3-bb20-d7ab45c94102" providerId="ADAL" clId="{BBF040C1-3A71-472A-BB92-A5A69C0EC694}" dt="2022-11-13T09:29:38.418" v="321" actId="20577"/>
          <ac:spMkLst>
            <pc:docMk/>
            <pc:sldMk cId="672930132" sldId="313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8:30.003" v="311" actId="22"/>
          <ac:spMkLst>
            <pc:docMk/>
            <pc:sldMk cId="672930132" sldId="313"/>
            <ac:spMk id="4" creationId="{AC6E1CBE-2343-A50D-8992-C53D7D75FB2C}"/>
          </ac:spMkLst>
        </pc:spChg>
        <pc:picChg chg="add mod ord">
          <ac:chgData name="Bar Weiss" userId="f1aa920c-6ab1-4ae3-bb20-d7ab45c94102" providerId="ADAL" clId="{BBF040C1-3A71-472A-BB92-A5A69C0EC694}" dt="2022-11-13T09:28:30.003" v="311" actId="22"/>
          <ac:picMkLst>
            <pc:docMk/>
            <pc:sldMk cId="672930132" sldId="313"/>
            <ac:picMk id="6" creationId="{6A9B0B4C-C58F-C61B-73EB-1C7DFBDC973F}"/>
          </ac:picMkLst>
        </pc:picChg>
        <pc:picChg chg="del">
          <ac:chgData name="Bar Weiss" userId="f1aa920c-6ab1-4ae3-bb20-d7ab45c94102" providerId="ADAL" clId="{BBF040C1-3A71-472A-BB92-A5A69C0EC694}" dt="2022-11-13T09:28:29.052" v="310" actId="478"/>
          <ac:picMkLst>
            <pc:docMk/>
            <pc:sldMk cId="672930132" sldId="313"/>
            <ac:picMk id="7" creationId="{8F9BEBD8-A7CA-427E-A299-7180A1CD53BB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2700162634" sldId="313"/>
        </pc:sldMkLst>
      </pc:sldChg>
      <pc:sldChg chg="addSp delSp modSp add mod">
        <pc:chgData name="Bar Weiss" userId="f1aa920c-6ab1-4ae3-bb20-d7ab45c94102" providerId="ADAL" clId="{BBF040C1-3A71-472A-BB92-A5A69C0EC694}" dt="2022-11-13T09:30:57.359" v="327" actId="20577"/>
        <pc:sldMkLst>
          <pc:docMk/>
          <pc:sldMk cId="2109920022" sldId="314"/>
        </pc:sldMkLst>
        <pc:spChg chg="mod">
          <ac:chgData name="Bar Weiss" userId="f1aa920c-6ab1-4ae3-bb20-d7ab45c94102" providerId="ADAL" clId="{BBF040C1-3A71-472A-BB92-A5A69C0EC694}" dt="2022-11-13T09:30:57.359" v="327" actId="20577"/>
          <ac:spMkLst>
            <pc:docMk/>
            <pc:sldMk cId="2109920022" sldId="314"/>
            <ac:spMk id="2" creationId="{6D6A04C1-1414-5B7D-7609-A38666224F7C}"/>
          </ac:spMkLst>
        </pc:spChg>
        <pc:spChg chg="add del mod">
          <ac:chgData name="Bar Weiss" userId="f1aa920c-6ab1-4ae3-bb20-d7ab45c94102" providerId="ADAL" clId="{BBF040C1-3A71-472A-BB92-A5A69C0EC694}" dt="2022-11-13T09:29:56.260" v="323" actId="22"/>
          <ac:spMkLst>
            <pc:docMk/>
            <pc:sldMk cId="2109920022" sldId="314"/>
            <ac:spMk id="4" creationId="{6795EEEE-388F-B9A7-A036-16FC2FF24E5B}"/>
          </ac:spMkLst>
        </pc:spChg>
        <pc:picChg chg="del">
          <ac:chgData name="Bar Weiss" userId="f1aa920c-6ab1-4ae3-bb20-d7ab45c94102" providerId="ADAL" clId="{BBF040C1-3A71-472A-BB92-A5A69C0EC694}" dt="2022-11-13T09:29:55.037" v="322" actId="478"/>
          <ac:picMkLst>
            <pc:docMk/>
            <pc:sldMk cId="2109920022" sldId="314"/>
            <ac:picMk id="6" creationId="{B41D3430-A8F2-7CEE-3AA0-AA8F3A133AFA}"/>
          </ac:picMkLst>
        </pc:picChg>
        <pc:picChg chg="add mod ord">
          <ac:chgData name="Bar Weiss" userId="f1aa920c-6ab1-4ae3-bb20-d7ab45c94102" providerId="ADAL" clId="{BBF040C1-3A71-472A-BB92-A5A69C0EC694}" dt="2022-11-13T09:29:56.260" v="323" actId="22"/>
          <ac:picMkLst>
            <pc:docMk/>
            <pc:sldMk cId="2109920022" sldId="314"/>
            <ac:picMk id="7" creationId="{C34EA373-0F28-4132-4388-F2F06B78FABA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82383652" sldId="315"/>
        </pc:sldMkLst>
      </pc:sldChg>
      <pc:sldChg chg="addSp delSp modSp add mod">
        <pc:chgData name="Bar Weiss" userId="f1aa920c-6ab1-4ae3-bb20-d7ab45c94102" providerId="ADAL" clId="{BBF040C1-3A71-472A-BB92-A5A69C0EC694}" dt="2022-11-13T09:31:01.620" v="329" actId="22"/>
        <pc:sldMkLst>
          <pc:docMk/>
          <pc:sldMk cId="2337792241" sldId="315"/>
        </pc:sldMkLst>
        <pc:spChg chg="add del mod">
          <ac:chgData name="Bar Weiss" userId="f1aa920c-6ab1-4ae3-bb20-d7ab45c94102" providerId="ADAL" clId="{BBF040C1-3A71-472A-BB92-A5A69C0EC694}" dt="2022-11-13T09:31:01.620" v="329" actId="22"/>
          <ac:spMkLst>
            <pc:docMk/>
            <pc:sldMk cId="2337792241" sldId="315"/>
            <ac:spMk id="4" creationId="{5F214CC6-39C1-3B60-C459-4A94A290297A}"/>
          </ac:spMkLst>
        </pc:spChg>
        <pc:picChg chg="del">
          <ac:chgData name="Bar Weiss" userId="f1aa920c-6ab1-4ae3-bb20-d7ab45c94102" providerId="ADAL" clId="{BBF040C1-3A71-472A-BB92-A5A69C0EC694}" dt="2022-11-13T09:31:00.535" v="328" actId="478"/>
          <ac:picMkLst>
            <pc:docMk/>
            <pc:sldMk cId="2337792241" sldId="315"/>
            <ac:picMk id="6" creationId="{9D83AFDC-48BA-6AF4-922B-E146EB425CFF}"/>
          </ac:picMkLst>
        </pc:picChg>
        <pc:picChg chg="add mod ord">
          <ac:chgData name="Bar Weiss" userId="f1aa920c-6ab1-4ae3-bb20-d7ab45c94102" providerId="ADAL" clId="{BBF040C1-3A71-472A-BB92-A5A69C0EC694}" dt="2022-11-13T09:31:01.620" v="329" actId="22"/>
          <ac:picMkLst>
            <pc:docMk/>
            <pc:sldMk cId="2337792241" sldId="315"/>
            <ac:picMk id="7" creationId="{BF897457-3DBB-D34E-36D1-4AE3FB28ED9E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7950542" sldId="316"/>
        </pc:sldMkLst>
      </pc:sldChg>
      <pc:sldChg chg="addSp delSp modSp add mod">
        <pc:chgData name="Bar Weiss" userId="f1aa920c-6ab1-4ae3-bb20-d7ab45c94102" providerId="ADAL" clId="{BBF040C1-3A71-472A-BB92-A5A69C0EC694}" dt="2022-11-13T09:32:14.629" v="338" actId="22"/>
        <pc:sldMkLst>
          <pc:docMk/>
          <pc:sldMk cId="3863356331" sldId="316"/>
        </pc:sldMkLst>
        <pc:spChg chg="add del mod">
          <ac:chgData name="Bar Weiss" userId="f1aa920c-6ab1-4ae3-bb20-d7ab45c94102" providerId="ADAL" clId="{BBF040C1-3A71-472A-BB92-A5A69C0EC694}" dt="2022-11-13T09:32:14.629" v="338" actId="22"/>
          <ac:spMkLst>
            <pc:docMk/>
            <pc:sldMk cId="3863356331" sldId="316"/>
            <ac:spMk id="4" creationId="{ECF91B52-4902-9529-242B-32CA8BDCE3C4}"/>
          </ac:spMkLst>
        </pc:spChg>
        <pc:picChg chg="add mod ord">
          <ac:chgData name="Bar Weiss" userId="f1aa920c-6ab1-4ae3-bb20-d7ab45c94102" providerId="ADAL" clId="{BBF040C1-3A71-472A-BB92-A5A69C0EC694}" dt="2022-11-13T09:32:14.629" v="338" actId="22"/>
          <ac:picMkLst>
            <pc:docMk/>
            <pc:sldMk cId="3863356331" sldId="316"/>
            <ac:picMk id="6" creationId="{6029AFAD-8299-04BE-C47D-4E3522151B19}"/>
          </ac:picMkLst>
        </pc:picChg>
        <pc:picChg chg="del">
          <ac:chgData name="Bar Weiss" userId="f1aa920c-6ab1-4ae3-bb20-d7ab45c94102" providerId="ADAL" clId="{BBF040C1-3A71-472A-BB92-A5A69C0EC694}" dt="2022-11-13T09:32:13.273" v="337" actId="478"/>
          <ac:picMkLst>
            <pc:docMk/>
            <pc:sldMk cId="3863356331" sldId="316"/>
            <ac:picMk id="9" creationId="{713A340B-576B-E6DC-9736-96C583278810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09:32:50.520" v="340" actId="22"/>
        <pc:sldMkLst>
          <pc:docMk/>
          <pc:sldMk cId="3957655344" sldId="317"/>
        </pc:sldMkLst>
        <pc:spChg chg="add del mod">
          <ac:chgData name="Bar Weiss" userId="f1aa920c-6ab1-4ae3-bb20-d7ab45c94102" providerId="ADAL" clId="{BBF040C1-3A71-472A-BB92-A5A69C0EC694}" dt="2022-11-13T09:32:50.520" v="340" actId="22"/>
          <ac:spMkLst>
            <pc:docMk/>
            <pc:sldMk cId="3957655344" sldId="317"/>
            <ac:spMk id="4" creationId="{B6FE1109-235F-D75D-A8B7-060332F327FA}"/>
          </ac:spMkLst>
        </pc:spChg>
        <pc:picChg chg="del">
          <ac:chgData name="Bar Weiss" userId="f1aa920c-6ab1-4ae3-bb20-d7ab45c94102" providerId="ADAL" clId="{BBF040C1-3A71-472A-BB92-A5A69C0EC694}" dt="2022-11-13T09:32:49.375" v="339" actId="478"/>
          <ac:picMkLst>
            <pc:docMk/>
            <pc:sldMk cId="3957655344" sldId="317"/>
            <ac:picMk id="6" creationId="{A9A39B6A-2961-9C2F-7870-D71A37673AEC}"/>
          </ac:picMkLst>
        </pc:picChg>
        <pc:picChg chg="add mod ord">
          <ac:chgData name="Bar Weiss" userId="f1aa920c-6ab1-4ae3-bb20-d7ab45c94102" providerId="ADAL" clId="{BBF040C1-3A71-472A-BB92-A5A69C0EC694}" dt="2022-11-13T09:32:50.520" v="340" actId="22"/>
          <ac:picMkLst>
            <pc:docMk/>
            <pc:sldMk cId="3957655344" sldId="317"/>
            <ac:picMk id="7" creationId="{3EA4CF72-2172-AB95-E92B-548F0F81416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112214258" sldId="318"/>
        </pc:sldMkLst>
      </pc:sldChg>
      <pc:sldChg chg="modSp new mod">
        <pc:chgData name="Bar Weiss" userId="f1aa920c-6ab1-4ae3-bb20-d7ab45c94102" providerId="ADAL" clId="{BBF040C1-3A71-472A-BB92-A5A69C0EC694}" dt="2022-11-13T09:59:49.487" v="478" actId="20577"/>
        <pc:sldMkLst>
          <pc:docMk/>
          <pc:sldMk cId="2470134605" sldId="318"/>
        </pc:sldMkLst>
        <pc:spChg chg="mod">
          <ac:chgData name="Bar Weiss" userId="f1aa920c-6ab1-4ae3-bb20-d7ab45c94102" providerId="ADAL" clId="{BBF040C1-3A71-472A-BB92-A5A69C0EC694}" dt="2022-11-13T09:59:28.744" v="428" actId="20577"/>
          <ac:spMkLst>
            <pc:docMk/>
            <pc:sldMk cId="2470134605" sldId="318"/>
            <ac:spMk id="2" creationId="{E14A7225-F33A-312D-95BE-9869497F31F7}"/>
          </ac:spMkLst>
        </pc:spChg>
        <pc:spChg chg="mod">
          <ac:chgData name="Bar Weiss" userId="f1aa920c-6ab1-4ae3-bb20-d7ab45c94102" providerId="ADAL" clId="{BBF040C1-3A71-472A-BB92-A5A69C0EC694}" dt="2022-11-13T09:59:49.487" v="478" actId="20577"/>
          <ac:spMkLst>
            <pc:docMk/>
            <pc:sldMk cId="2470134605" sldId="318"/>
            <ac:spMk id="3" creationId="{78B3FC25-37FF-FA7B-AFEB-50D673B78C30}"/>
          </ac:spMkLst>
        </pc:spChg>
      </pc:sldChg>
      <pc:sldChg chg="addSp delSp modSp new mod">
        <pc:chgData name="Bar Weiss" userId="f1aa920c-6ab1-4ae3-bb20-d7ab45c94102" providerId="ADAL" clId="{BBF040C1-3A71-472A-BB92-A5A69C0EC694}" dt="2022-11-13T10:02:54.020" v="516" actId="1076"/>
        <pc:sldMkLst>
          <pc:docMk/>
          <pc:sldMk cId="3722794399" sldId="319"/>
        </pc:sldMkLst>
        <pc:spChg chg="mod">
          <ac:chgData name="Bar Weiss" userId="f1aa920c-6ab1-4ae3-bb20-d7ab45c94102" providerId="ADAL" clId="{BBF040C1-3A71-472A-BB92-A5A69C0EC694}" dt="2022-11-13T10:00:48.086" v="513" actId="20577"/>
          <ac:spMkLst>
            <pc:docMk/>
            <pc:sldMk cId="3722794399" sldId="319"/>
            <ac:spMk id="2" creationId="{C7536699-2337-4BFE-15D6-7507E88BA730}"/>
          </ac:spMkLst>
        </pc:spChg>
        <pc:spChg chg="del">
          <ac:chgData name="Bar Weiss" userId="f1aa920c-6ab1-4ae3-bb20-d7ab45c94102" providerId="ADAL" clId="{BBF040C1-3A71-472A-BB92-A5A69C0EC694}" dt="2022-11-13T10:02:50.822" v="514" actId="22"/>
          <ac:spMkLst>
            <pc:docMk/>
            <pc:sldMk cId="3722794399" sldId="319"/>
            <ac:spMk id="3" creationId="{6953C42C-01EE-327D-D714-7504434F849A}"/>
          </ac:spMkLst>
        </pc:spChg>
        <pc:picChg chg="add mod ord">
          <ac:chgData name="Bar Weiss" userId="f1aa920c-6ab1-4ae3-bb20-d7ab45c94102" providerId="ADAL" clId="{BBF040C1-3A71-472A-BB92-A5A69C0EC694}" dt="2022-11-13T10:02:54.020" v="516" actId="1076"/>
          <ac:picMkLst>
            <pc:docMk/>
            <pc:sldMk cId="3722794399" sldId="319"/>
            <ac:picMk id="5" creationId="{4A203A29-8214-AE12-A6A2-6DA03A6A58FF}"/>
          </ac:picMkLst>
        </pc:picChg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986986560" sldId="319"/>
        </pc:sldMkLst>
      </pc:sldChg>
      <pc:sldChg chg="del">
        <pc:chgData name="Bar Weiss" userId="f1aa920c-6ab1-4ae3-bb20-d7ab45c94102" providerId="ADAL" clId="{BBF040C1-3A71-472A-BB92-A5A69C0EC694}" dt="2022-11-13T08:58:12.070" v="1" actId="47"/>
        <pc:sldMkLst>
          <pc:docMk/>
          <pc:sldMk cId="3849826883" sldId="320"/>
        </pc:sldMkLst>
      </pc:sldChg>
      <pc:sldChg chg="addSp delSp modSp add mod">
        <pc:chgData name="Bar Weiss" userId="f1aa920c-6ab1-4ae3-bb20-d7ab45c94102" providerId="ADAL" clId="{BBF040C1-3A71-472A-BB92-A5A69C0EC694}" dt="2022-11-13T10:03:56.313" v="555" actId="22"/>
        <pc:sldMkLst>
          <pc:docMk/>
          <pc:sldMk cId="3941076960" sldId="320"/>
        </pc:sldMkLst>
        <pc:spChg chg="mod">
          <ac:chgData name="Bar Weiss" userId="f1aa920c-6ab1-4ae3-bb20-d7ab45c94102" providerId="ADAL" clId="{BBF040C1-3A71-472A-BB92-A5A69C0EC694}" dt="2022-11-13T10:03:52.214" v="553" actId="5793"/>
          <ac:spMkLst>
            <pc:docMk/>
            <pc:sldMk cId="3941076960" sldId="32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3:56.313" v="555" actId="22"/>
          <ac:spMkLst>
            <pc:docMk/>
            <pc:sldMk cId="3941076960" sldId="320"/>
            <ac:spMk id="4" creationId="{7A6D277D-1B16-CFEB-8208-18E12686BC38}"/>
          </ac:spMkLst>
        </pc:spChg>
        <pc:picChg chg="del">
          <ac:chgData name="Bar Weiss" userId="f1aa920c-6ab1-4ae3-bb20-d7ab45c94102" providerId="ADAL" clId="{BBF040C1-3A71-472A-BB92-A5A69C0EC694}" dt="2022-11-13T10:03:55.023" v="554" actId="478"/>
          <ac:picMkLst>
            <pc:docMk/>
            <pc:sldMk cId="3941076960" sldId="320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03:56.313" v="555" actId="22"/>
          <ac:picMkLst>
            <pc:docMk/>
            <pc:sldMk cId="3941076960" sldId="320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205763020" sldId="321"/>
        </pc:sldMkLst>
      </pc:sldChg>
      <pc:sldChg chg="new del">
        <pc:chgData name="Bar Weiss" userId="f1aa920c-6ab1-4ae3-bb20-d7ab45c94102" providerId="ADAL" clId="{BBF040C1-3A71-472A-BB92-A5A69C0EC694}" dt="2022-11-13T10:04:46.079" v="558" actId="47"/>
        <pc:sldMkLst>
          <pc:docMk/>
          <pc:sldMk cId="3884962112" sldId="32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408739804" sldId="322"/>
        </pc:sldMkLst>
      </pc:sldChg>
      <pc:sldChg chg="addSp delSp modSp add mod">
        <pc:chgData name="Bar Weiss" userId="f1aa920c-6ab1-4ae3-bb20-d7ab45c94102" providerId="ADAL" clId="{BBF040C1-3A71-472A-BB92-A5A69C0EC694}" dt="2022-11-13T10:05:32.739" v="565" actId="22"/>
        <pc:sldMkLst>
          <pc:docMk/>
          <pc:sldMk cId="3832774893" sldId="322"/>
        </pc:sldMkLst>
        <pc:spChg chg="mod">
          <ac:chgData name="Bar Weiss" userId="f1aa920c-6ab1-4ae3-bb20-d7ab45c94102" providerId="ADAL" clId="{BBF040C1-3A71-472A-BB92-A5A69C0EC694}" dt="2022-11-13T10:04:50.219" v="563" actId="20577"/>
          <ac:spMkLst>
            <pc:docMk/>
            <pc:sldMk cId="3832774893" sldId="32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05:32.739" v="565" actId="22"/>
          <ac:spMkLst>
            <pc:docMk/>
            <pc:sldMk cId="3832774893" sldId="322"/>
            <ac:spMk id="4" creationId="{B4FBA5C0-A41B-570A-B0E0-883D6687AB2E}"/>
          </ac:spMkLst>
        </pc:spChg>
        <pc:picChg chg="add mod ord">
          <ac:chgData name="Bar Weiss" userId="f1aa920c-6ab1-4ae3-bb20-d7ab45c94102" providerId="ADAL" clId="{BBF040C1-3A71-472A-BB92-A5A69C0EC694}" dt="2022-11-13T10:05:32.739" v="565" actId="22"/>
          <ac:picMkLst>
            <pc:docMk/>
            <pc:sldMk cId="3832774893" sldId="322"/>
            <ac:picMk id="6" creationId="{2AC9CA11-00F4-C9DF-7322-7F2AB8ABFC3F}"/>
          </ac:picMkLst>
        </pc:picChg>
        <pc:picChg chg="del">
          <ac:chgData name="Bar Weiss" userId="f1aa920c-6ab1-4ae3-bb20-d7ab45c94102" providerId="ADAL" clId="{BBF040C1-3A71-472A-BB92-A5A69C0EC694}" dt="2022-11-13T10:05:31.597" v="564" actId="478"/>
          <ac:picMkLst>
            <pc:docMk/>
            <pc:sldMk cId="3832774893" sldId="322"/>
            <ac:picMk id="7" creationId="{E11B2B53-A4ED-3D68-B8CE-1B5FD039A657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77593666" sldId="323"/>
        </pc:sldMkLst>
      </pc:sldChg>
      <pc:sldChg chg="addSp delSp modSp add mod">
        <pc:chgData name="Bar Weiss" userId="f1aa920c-6ab1-4ae3-bb20-d7ab45c94102" providerId="ADAL" clId="{BBF040C1-3A71-472A-BB92-A5A69C0EC694}" dt="2022-11-13T10:10:17.480" v="588" actId="22"/>
        <pc:sldMkLst>
          <pc:docMk/>
          <pc:sldMk cId="1622803386" sldId="323"/>
        </pc:sldMkLst>
        <pc:spChg chg="mod">
          <ac:chgData name="Bar Weiss" userId="f1aa920c-6ab1-4ae3-bb20-d7ab45c94102" providerId="ADAL" clId="{BBF040C1-3A71-472A-BB92-A5A69C0EC694}" dt="2022-11-13T10:09:40.794" v="576" actId="20577"/>
          <ac:spMkLst>
            <pc:docMk/>
            <pc:sldMk cId="1622803386" sldId="32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0:17.480" v="588" actId="22"/>
          <ac:spMkLst>
            <pc:docMk/>
            <pc:sldMk cId="1622803386" sldId="323"/>
            <ac:spMk id="4" creationId="{43223741-1C12-9E7D-2BAF-C5642B45369F}"/>
          </ac:spMkLst>
        </pc:spChg>
        <pc:picChg chg="add mod ord">
          <ac:chgData name="Bar Weiss" userId="f1aa920c-6ab1-4ae3-bb20-d7ab45c94102" providerId="ADAL" clId="{BBF040C1-3A71-472A-BB92-A5A69C0EC694}" dt="2022-11-13T10:10:17.480" v="588" actId="22"/>
          <ac:picMkLst>
            <pc:docMk/>
            <pc:sldMk cId="1622803386" sldId="323"/>
            <ac:picMk id="6" creationId="{D63D4656-2565-3CCE-CEA4-148E10BF6AF4}"/>
          </ac:picMkLst>
        </pc:picChg>
        <pc:picChg chg="del">
          <ac:chgData name="Bar Weiss" userId="f1aa920c-6ab1-4ae3-bb20-d7ab45c94102" providerId="ADAL" clId="{BBF040C1-3A71-472A-BB92-A5A69C0EC694}" dt="2022-11-13T10:10:16.225" v="587" actId="478"/>
          <ac:picMkLst>
            <pc:docMk/>
            <pc:sldMk cId="1622803386" sldId="323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5:45.846" v="590" actId="22"/>
        <pc:sldMkLst>
          <pc:docMk/>
          <pc:sldMk cId="1371439313" sldId="324"/>
        </pc:sldMkLst>
        <pc:spChg chg="mod">
          <ac:chgData name="Bar Weiss" userId="f1aa920c-6ab1-4ae3-bb20-d7ab45c94102" providerId="ADAL" clId="{BBF040C1-3A71-472A-BB92-A5A69C0EC694}" dt="2022-11-13T10:09:48.360" v="586" actId="20577"/>
          <ac:spMkLst>
            <pc:docMk/>
            <pc:sldMk cId="1371439313" sldId="32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5:45.846" v="590" actId="22"/>
          <ac:spMkLst>
            <pc:docMk/>
            <pc:sldMk cId="1371439313" sldId="324"/>
            <ac:spMk id="4" creationId="{1C2FC134-C974-38BE-920F-BE2222C72538}"/>
          </ac:spMkLst>
        </pc:spChg>
        <pc:picChg chg="del">
          <ac:chgData name="Bar Weiss" userId="f1aa920c-6ab1-4ae3-bb20-d7ab45c94102" providerId="ADAL" clId="{BBF040C1-3A71-472A-BB92-A5A69C0EC694}" dt="2022-11-13T10:15:44.191" v="589" actId="478"/>
          <ac:picMkLst>
            <pc:docMk/>
            <pc:sldMk cId="1371439313" sldId="324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15:45.846" v="590" actId="22"/>
          <ac:picMkLst>
            <pc:docMk/>
            <pc:sldMk cId="1371439313" sldId="324"/>
            <ac:picMk id="7" creationId="{71B22B7A-3677-593D-A57E-A61629306D3D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660172651" sldId="324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707596212" sldId="325"/>
        </pc:sldMkLst>
      </pc:sldChg>
      <pc:sldChg chg="addSp delSp modSp add mod">
        <pc:chgData name="Bar Weiss" userId="f1aa920c-6ab1-4ae3-bb20-d7ab45c94102" providerId="ADAL" clId="{BBF040C1-3A71-472A-BB92-A5A69C0EC694}" dt="2022-11-13T10:18:30.983" v="603" actId="20577"/>
        <pc:sldMkLst>
          <pc:docMk/>
          <pc:sldMk cId="1303608784" sldId="325"/>
        </pc:sldMkLst>
        <pc:spChg chg="mod">
          <ac:chgData name="Bar Weiss" userId="f1aa920c-6ab1-4ae3-bb20-d7ab45c94102" providerId="ADAL" clId="{BBF040C1-3A71-472A-BB92-A5A69C0EC694}" dt="2022-11-13T10:18:30.983" v="603" actId="20577"/>
          <ac:spMkLst>
            <pc:docMk/>
            <pc:sldMk cId="1303608784" sldId="325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7:59.751" v="593" actId="22"/>
          <ac:spMkLst>
            <pc:docMk/>
            <pc:sldMk cId="1303608784" sldId="325"/>
            <ac:spMk id="4" creationId="{49E97116-1D17-99E1-4C78-A55F843F779E}"/>
          </ac:spMkLst>
        </pc:spChg>
        <pc:picChg chg="del">
          <ac:chgData name="Bar Weiss" userId="f1aa920c-6ab1-4ae3-bb20-d7ab45c94102" providerId="ADAL" clId="{BBF040C1-3A71-472A-BB92-A5A69C0EC694}" dt="2022-11-13T10:17:58.690" v="592" actId="478"/>
          <ac:picMkLst>
            <pc:docMk/>
            <pc:sldMk cId="1303608784" sldId="325"/>
            <ac:picMk id="5" creationId="{4A203A29-8214-AE12-A6A2-6DA03A6A58FF}"/>
          </ac:picMkLst>
        </pc:picChg>
        <pc:picChg chg="add mod ord">
          <ac:chgData name="Bar Weiss" userId="f1aa920c-6ab1-4ae3-bb20-d7ab45c94102" providerId="ADAL" clId="{BBF040C1-3A71-472A-BB92-A5A69C0EC694}" dt="2022-11-13T10:17:59.751" v="593" actId="22"/>
          <ac:picMkLst>
            <pc:docMk/>
            <pc:sldMk cId="1303608784" sldId="325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19:18.730" v="609" actId="22"/>
        <pc:sldMkLst>
          <pc:docMk/>
          <pc:sldMk cId="2434783202" sldId="326"/>
        </pc:sldMkLst>
        <pc:spChg chg="mod">
          <ac:chgData name="Bar Weiss" userId="f1aa920c-6ab1-4ae3-bb20-d7ab45c94102" providerId="ADAL" clId="{BBF040C1-3A71-472A-BB92-A5A69C0EC694}" dt="2022-11-13T10:18:36.961" v="604"/>
          <ac:spMkLst>
            <pc:docMk/>
            <pc:sldMk cId="2434783202" sldId="326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19:18.730" v="609" actId="22"/>
          <ac:spMkLst>
            <pc:docMk/>
            <pc:sldMk cId="2434783202" sldId="326"/>
            <ac:spMk id="4" creationId="{65554120-0103-46B6-CF2E-A363A0568402}"/>
          </ac:spMkLst>
        </pc:spChg>
        <pc:picChg chg="add mod ord">
          <ac:chgData name="Bar Weiss" userId="f1aa920c-6ab1-4ae3-bb20-d7ab45c94102" providerId="ADAL" clId="{BBF040C1-3A71-472A-BB92-A5A69C0EC694}" dt="2022-11-13T10:19:18.730" v="609" actId="22"/>
          <ac:picMkLst>
            <pc:docMk/>
            <pc:sldMk cId="2434783202" sldId="326"/>
            <ac:picMk id="6" creationId="{D58FD5D7-1088-FB2A-4DCE-E849F6E6A22C}"/>
          </ac:picMkLst>
        </pc:picChg>
        <pc:picChg chg="del">
          <ac:chgData name="Bar Weiss" userId="f1aa920c-6ab1-4ae3-bb20-d7ab45c94102" providerId="ADAL" clId="{BBF040C1-3A71-472A-BB92-A5A69C0EC694}" dt="2022-11-13T10:19:17.386" v="608" actId="478"/>
          <ac:picMkLst>
            <pc:docMk/>
            <pc:sldMk cId="2434783202" sldId="326"/>
            <ac:picMk id="7" creationId="{E11B2B53-A4ED-3D68-B8CE-1B5FD039A65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0:07.853" v="611" actId="22"/>
        <pc:sldMkLst>
          <pc:docMk/>
          <pc:sldMk cId="3127681635" sldId="327"/>
        </pc:sldMkLst>
        <pc:spChg chg="mod">
          <ac:chgData name="Bar Weiss" userId="f1aa920c-6ab1-4ae3-bb20-d7ab45c94102" providerId="ADAL" clId="{BBF040C1-3A71-472A-BB92-A5A69C0EC694}" dt="2022-11-13T10:18:41.472" v="605"/>
          <ac:spMkLst>
            <pc:docMk/>
            <pc:sldMk cId="3127681635" sldId="327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0:07.853" v="611" actId="22"/>
          <ac:spMkLst>
            <pc:docMk/>
            <pc:sldMk cId="3127681635" sldId="327"/>
            <ac:spMk id="4" creationId="{BDC4BD92-D875-455D-940B-A4D964304F34}"/>
          </ac:spMkLst>
        </pc:spChg>
        <pc:picChg chg="del">
          <ac:chgData name="Bar Weiss" userId="f1aa920c-6ab1-4ae3-bb20-d7ab45c94102" providerId="ADAL" clId="{BBF040C1-3A71-472A-BB92-A5A69C0EC694}" dt="2022-11-13T10:20:06.650" v="610" actId="478"/>
          <ac:picMkLst>
            <pc:docMk/>
            <pc:sldMk cId="3127681635" sldId="327"/>
            <ac:picMk id="6" creationId="{2AC9CA11-00F4-C9DF-7322-7F2AB8ABFC3F}"/>
          </ac:picMkLst>
        </pc:picChg>
        <pc:picChg chg="add mod ord">
          <ac:chgData name="Bar Weiss" userId="f1aa920c-6ab1-4ae3-bb20-d7ab45c94102" providerId="ADAL" clId="{BBF040C1-3A71-472A-BB92-A5A69C0EC694}" dt="2022-11-13T10:20:07.853" v="611" actId="22"/>
          <ac:picMkLst>
            <pc:docMk/>
            <pc:sldMk cId="3127681635" sldId="327"/>
            <ac:picMk id="7" creationId="{E56A78E7-0B23-84BA-5279-AF17377477B2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0.778" v="617" actId="478"/>
        <pc:sldMkLst>
          <pc:docMk/>
          <pc:sldMk cId="935437235" sldId="328"/>
        </pc:sldMkLst>
        <pc:spChg chg="mod">
          <ac:chgData name="Bar Weiss" userId="f1aa920c-6ab1-4ae3-bb20-d7ab45c94102" providerId="ADAL" clId="{BBF040C1-3A71-472A-BB92-A5A69C0EC694}" dt="2022-11-13T10:18:44.488" v="606"/>
          <ac:spMkLst>
            <pc:docMk/>
            <pc:sldMk cId="935437235" sldId="328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02.396" v="613" actId="22"/>
          <ac:spMkLst>
            <pc:docMk/>
            <pc:sldMk cId="935437235" sldId="328"/>
            <ac:spMk id="4" creationId="{883172D0-CB03-B3D6-69B8-F7729CBB33C0}"/>
          </ac:spMkLst>
        </pc:spChg>
        <pc:spChg chg="add del mod">
          <ac:chgData name="Bar Weiss" userId="f1aa920c-6ab1-4ae3-bb20-d7ab45c94102" providerId="ADAL" clId="{BBF040C1-3A71-472A-BB92-A5A69C0EC694}" dt="2022-11-13T10:21:40.778" v="617" actId="478"/>
          <ac:spMkLst>
            <pc:docMk/>
            <pc:sldMk cId="935437235" sldId="328"/>
            <ac:spMk id="9" creationId="{D2E94119-2CB7-BB5F-FBC9-C76A3B4F5362}"/>
          </ac:spMkLst>
        </pc:spChg>
        <pc:picChg chg="del">
          <ac:chgData name="Bar Weiss" userId="f1aa920c-6ab1-4ae3-bb20-d7ab45c94102" providerId="ADAL" clId="{BBF040C1-3A71-472A-BB92-A5A69C0EC694}" dt="2022-11-13T10:21:01.171" v="612" actId="478"/>
          <ac:picMkLst>
            <pc:docMk/>
            <pc:sldMk cId="935437235" sldId="328"/>
            <ac:picMk id="6" creationId="{D63D4656-2565-3CCE-CEA4-148E10BF6AF4}"/>
          </ac:picMkLst>
        </pc:picChg>
        <pc:picChg chg="add del mod ord">
          <ac:chgData name="Bar Weiss" userId="f1aa920c-6ab1-4ae3-bb20-d7ab45c94102" providerId="ADAL" clId="{BBF040C1-3A71-472A-BB92-A5A69C0EC694}" dt="2022-11-13T10:21:40.778" v="617" actId="478"/>
          <ac:picMkLst>
            <pc:docMk/>
            <pc:sldMk cId="935437235" sldId="328"/>
            <ac:picMk id="7" creationId="{D45281EE-8FB6-FFB7-A7E4-11156F1FB493}"/>
          </ac:picMkLst>
        </pc:picChg>
        <pc:picChg chg="add del mod ord">
          <ac:chgData name="Bar Weiss" userId="f1aa920c-6ab1-4ae3-bb20-d7ab45c94102" providerId="ADAL" clId="{BBF040C1-3A71-472A-BB92-A5A69C0EC694}" dt="2022-11-13T10:21:39.963" v="616" actId="22"/>
          <ac:picMkLst>
            <pc:docMk/>
            <pc:sldMk cId="935437235" sldId="328"/>
            <ac:picMk id="11" creationId="{D4D2C231-AE75-3FC7-C002-306024564CC9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1:43.951" v="619" actId="22"/>
        <pc:sldMkLst>
          <pc:docMk/>
          <pc:sldMk cId="2570014640" sldId="329"/>
        </pc:sldMkLst>
        <pc:spChg chg="mod">
          <ac:chgData name="Bar Weiss" userId="f1aa920c-6ab1-4ae3-bb20-d7ab45c94102" providerId="ADAL" clId="{BBF040C1-3A71-472A-BB92-A5A69C0EC694}" dt="2022-11-13T10:18:46.684" v="607"/>
          <ac:spMkLst>
            <pc:docMk/>
            <pc:sldMk cId="2570014640" sldId="329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1:43.951" v="619" actId="22"/>
          <ac:spMkLst>
            <pc:docMk/>
            <pc:sldMk cId="2570014640" sldId="329"/>
            <ac:spMk id="4" creationId="{551852B5-615A-D164-914C-F4F3B8A1F3AD}"/>
          </ac:spMkLst>
        </pc:spChg>
        <pc:picChg chg="add mod ord">
          <ac:chgData name="Bar Weiss" userId="f1aa920c-6ab1-4ae3-bb20-d7ab45c94102" providerId="ADAL" clId="{BBF040C1-3A71-472A-BB92-A5A69C0EC694}" dt="2022-11-13T10:21:43.951" v="619" actId="22"/>
          <ac:picMkLst>
            <pc:docMk/>
            <pc:sldMk cId="2570014640" sldId="329"/>
            <ac:picMk id="6" creationId="{1B6F9DDD-BB75-5477-77DB-B5696A408F64}"/>
          </ac:picMkLst>
        </pc:picChg>
        <pc:picChg chg="del">
          <ac:chgData name="Bar Weiss" userId="f1aa920c-6ab1-4ae3-bb20-d7ab45c94102" providerId="ADAL" clId="{BBF040C1-3A71-472A-BB92-A5A69C0EC694}" dt="2022-11-13T10:21:42.815" v="618" actId="478"/>
          <ac:picMkLst>
            <pc:docMk/>
            <pc:sldMk cId="2570014640" sldId="329"/>
            <ac:picMk id="7" creationId="{71B22B7A-3677-593D-A57E-A61629306D3D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29:24.998" v="631" actId="22"/>
        <pc:sldMkLst>
          <pc:docMk/>
          <pc:sldMk cId="236086733" sldId="330"/>
        </pc:sldMkLst>
        <pc:spChg chg="mod">
          <ac:chgData name="Bar Weiss" userId="f1aa920c-6ab1-4ae3-bb20-d7ab45c94102" providerId="ADAL" clId="{BBF040C1-3A71-472A-BB92-A5A69C0EC694}" dt="2022-11-13T10:29:11.743" v="627" actId="20577"/>
          <ac:spMkLst>
            <pc:docMk/>
            <pc:sldMk cId="236086733" sldId="330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29:24.998" v="631" actId="22"/>
          <ac:spMkLst>
            <pc:docMk/>
            <pc:sldMk cId="236086733" sldId="330"/>
            <ac:spMk id="4" creationId="{E39B67B0-2713-A8B5-5561-C1FC9D7C4276}"/>
          </ac:spMkLst>
        </pc:spChg>
        <pc:picChg chg="add mod ord">
          <ac:chgData name="Bar Weiss" userId="f1aa920c-6ab1-4ae3-bb20-d7ab45c94102" providerId="ADAL" clId="{BBF040C1-3A71-472A-BB92-A5A69C0EC694}" dt="2022-11-13T10:29:24.998" v="631" actId="22"/>
          <ac:picMkLst>
            <pc:docMk/>
            <pc:sldMk cId="236086733" sldId="330"/>
            <ac:picMk id="6" creationId="{5B819DE5-75E3-7131-7AE8-CACE9D409156}"/>
          </ac:picMkLst>
        </pc:picChg>
        <pc:picChg chg="del">
          <ac:chgData name="Bar Weiss" userId="f1aa920c-6ab1-4ae3-bb20-d7ab45c94102" providerId="ADAL" clId="{BBF040C1-3A71-472A-BB92-A5A69C0EC694}" dt="2022-11-13T10:29:13.886" v="628" actId="478"/>
          <ac:picMkLst>
            <pc:docMk/>
            <pc:sldMk cId="236086733" sldId="330"/>
            <ac:picMk id="7" creationId="{9E356DCB-DD65-FF23-E0E8-7AECC439AED7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16.420" v="641" actId="20577"/>
        <pc:sldMkLst>
          <pc:docMk/>
          <pc:sldMk cId="3291447892" sldId="331"/>
        </pc:sldMkLst>
        <pc:spChg chg="mod">
          <ac:chgData name="Bar Weiss" userId="f1aa920c-6ab1-4ae3-bb20-d7ab45c94102" providerId="ADAL" clId="{BBF040C1-3A71-472A-BB92-A5A69C0EC694}" dt="2022-11-13T10:30:16.420" v="641" actId="20577"/>
          <ac:spMkLst>
            <pc:docMk/>
            <pc:sldMk cId="3291447892" sldId="331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11.228" v="633" actId="22"/>
          <ac:spMkLst>
            <pc:docMk/>
            <pc:sldMk cId="3291447892" sldId="331"/>
            <ac:spMk id="4" creationId="{D9AFCC4E-E355-994B-7DE6-4C5E73C5E13A}"/>
          </ac:spMkLst>
        </pc:spChg>
        <pc:picChg chg="del">
          <ac:chgData name="Bar Weiss" userId="f1aa920c-6ab1-4ae3-bb20-d7ab45c94102" providerId="ADAL" clId="{BBF040C1-3A71-472A-BB92-A5A69C0EC694}" dt="2022-11-13T10:30:09.898" v="632" actId="478"/>
          <ac:picMkLst>
            <pc:docMk/>
            <pc:sldMk cId="3291447892" sldId="331"/>
            <ac:picMk id="6" creationId="{D58FD5D7-1088-FB2A-4DCE-E849F6E6A22C}"/>
          </ac:picMkLst>
        </pc:picChg>
        <pc:picChg chg="add mod ord">
          <ac:chgData name="Bar Weiss" userId="f1aa920c-6ab1-4ae3-bb20-d7ab45c94102" providerId="ADAL" clId="{BBF040C1-3A71-472A-BB92-A5A69C0EC694}" dt="2022-11-13T10:30:11.228" v="633" actId="22"/>
          <ac:picMkLst>
            <pc:docMk/>
            <pc:sldMk cId="3291447892" sldId="331"/>
            <ac:picMk id="7" creationId="{B8073D1E-F0D7-50E5-818A-759185A99EAB}"/>
          </ac:picMkLst>
        </pc:picChg>
      </pc:sldChg>
      <pc:sldChg chg="addSp delSp modSp add mod">
        <pc:chgData name="Bar Weiss" userId="f1aa920c-6ab1-4ae3-bb20-d7ab45c94102" providerId="ADAL" clId="{BBF040C1-3A71-472A-BB92-A5A69C0EC694}" dt="2022-11-13T10:30:47.148" v="653" actId="22"/>
        <pc:sldMkLst>
          <pc:docMk/>
          <pc:sldMk cId="363520344" sldId="332"/>
        </pc:sldMkLst>
        <pc:spChg chg="mod">
          <ac:chgData name="Bar Weiss" userId="f1aa920c-6ab1-4ae3-bb20-d7ab45c94102" providerId="ADAL" clId="{BBF040C1-3A71-472A-BB92-A5A69C0EC694}" dt="2022-11-13T10:30:23.861" v="651" actId="20577"/>
          <ac:spMkLst>
            <pc:docMk/>
            <pc:sldMk cId="363520344" sldId="332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0:47.148" v="653" actId="22"/>
          <ac:spMkLst>
            <pc:docMk/>
            <pc:sldMk cId="363520344" sldId="332"/>
            <ac:spMk id="4" creationId="{FCA105A5-A351-DE9A-D91D-8BB12046B60B}"/>
          </ac:spMkLst>
        </pc:spChg>
        <pc:picChg chg="add mod ord">
          <ac:chgData name="Bar Weiss" userId="f1aa920c-6ab1-4ae3-bb20-d7ab45c94102" providerId="ADAL" clId="{BBF040C1-3A71-472A-BB92-A5A69C0EC694}" dt="2022-11-13T10:30:47.148" v="653" actId="22"/>
          <ac:picMkLst>
            <pc:docMk/>
            <pc:sldMk cId="363520344" sldId="332"/>
            <ac:picMk id="6" creationId="{AAAE9F84-EE2A-C265-ADE5-34AD30A9BFD9}"/>
          </ac:picMkLst>
        </pc:picChg>
        <pc:picChg chg="del">
          <ac:chgData name="Bar Weiss" userId="f1aa920c-6ab1-4ae3-bb20-d7ab45c94102" providerId="ADAL" clId="{BBF040C1-3A71-472A-BB92-A5A69C0EC694}" dt="2022-11-13T10:30:43.534" v="652" actId="478"/>
          <ac:picMkLst>
            <pc:docMk/>
            <pc:sldMk cId="363520344" sldId="332"/>
            <ac:picMk id="7" creationId="{E56A78E7-0B23-84BA-5279-AF17377477B2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35662561" sldId="332"/>
        </pc:sldMkLst>
      </pc:sldChg>
      <pc:sldChg chg="addSp delSp modSp add mod ord">
        <pc:chgData name="Bar Weiss" userId="f1aa920c-6ab1-4ae3-bb20-d7ab45c94102" providerId="ADAL" clId="{BBF040C1-3A71-472A-BB92-A5A69C0EC694}" dt="2022-11-13T10:37:59.784" v="683"/>
        <pc:sldMkLst>
          <pc:docMk/>
          <pc:sldMk cId="1570723653" sldId="333"/>
        </pc:sldMkLst>
        <pc:spChg chg="mod">
          <ac:chgData name="Bar Weiss" userId="f1aa920c-6ab1-4ae3-bb20-d7ab45c94102" providerId="ADAL" clId="{BBF040C1-3A71-472A-BB92-A5A69C0EC694}" dt="2022-11-13T10:35:23.490" v="681" actId="20577"/>
          <ac:spMkLst>
            <pc:docMk/>
            <pc:sldMk cId="1570723653" sldId="333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2:18.756" v="657" actId="22"/>
          <ac:spMkLst>
            <pc:docMk/>
            <pc:sldMk cId="1570723653" sldId="333"/>
            <ac:spMk id="4" creationId="{27754C78-B942-10DC-3DAA-6D8066581AAE}"/>
          </ac:spMkLst>
        </pc:spChg>
        <pc:picChg chg="add mod ord">
          <ac:chgData name="Bar Weiss" userId="f1aa920c-6ab1-4ae3-bb20-d7ab45c94102" providerId="ADAL" clId="{BBF040C1-3A71-472A-BB92-A5A69C0EC694}" dt="2022-11-13T10:32:18.756" v="657" actId="22"/>
          <ac:picMkLst>
            <pc:docMk/>
            <pc:sldMk cId="1570723653" sldId="333"/>
            <ac:picMk id="6" creationId="{70155F8D-D2E4-F6D7-D2FE-6233693B0DAB}"/>
          </ac:picMkLst>
        </pc:picChg>
        <pc:picChg chg="del">
          <ac:chgData name="Bar Weiss" userId="f1aa920c-6ab1-4ae3-bb20-d7ab45c94102" providerId="ADAL" clId="{BBF040C1-3A71-472A-BB92-A5A69C0EC694}" dt="2022-11-13T10:32:17.367" v="656" actId="478"/>
          <ac:picMkLst>
            <pc:docMk/>
            <pc:sldMk cId="1570723653" sldId="333"/>
            <ac:picMk id="7" creationId="{D45281EE-8FB6-FFB7-A7E4-11156F1FB493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2750420991" sldId="333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263740806" sldId="334"/>
        </pc:sldMkLst>
      </pc:sldChg>
      <pc:sldChg chg="addSp delSp modSp add mod">
        <pc:chgData name="Bar Weiss" userId="f1aa920c-6ab1-4ae3-bb20-d7ab45c94102" providerId="ADAL" clId="{BBF040C1-3A71-472A-BB92-A5A69C0EC694}" dt="2022-11-13T10:35:15.355" v="667" actId="20577"/>
        <pc:sldMkLst>
          <pc:docMk/>
          <pc:sldMk cId="2133939277" sldId="334"/>
        </pc:sldMkLst>
        <pc:spChg chg="mod">
          <ac:chgData name="Bar Weiss" userId="f1aa920c-6ab1-4ae3-bb20-d7ab45c94102" providerId="ADAL" clId="{BBF040C1-3A71-472A-BB92-A5A69C0EC694}" dt="2022-11-13T10:35:15.355" v="667" actId="20577"/>
          <ac:spMkLst>
            <pc:docMk/>
            <pc:sldMk cId="2133939277" sldId="334"/>
            <ac:spMk id="2" creationId="{C7536699-2337-4BFE-15D6-7507E88BA730}"/>
          </ac:spMkLst>
        </pc:spChg>
        <pc:spChg chg="add del mod">
          <ac:chgData name="Bar Weiss" userId="f1aa920c-6ab1-4ae3-bb20-d7ab45c94102" providerId="ADAL" clId="{BBF040C1-3A71-472A-BB92-A5A69C0EC694}" dt="2022-11-13T10:31:55.048" v="655" actId="22"/>
          <ac:spMkLst>
            <pc:docMk/>
            <pc:sldMk cId="2133939277" sldId="334"/>
            <ac:spMk id="4" creationId="{58702672-5E1F-0A9D-820D-BDF9AAD2CF30}"/>
          </ac:spMkLst>
        </pc:spChg>
        <pc:picChg chg="del">
          <ac:chgData name="Bar Weiss" userId="f1aa920c-6ab1-4ae3-bb20-d7ab45c94102" providerId="ADAL" clId="{BBF040C1-3A71-472A-BB92-A5A69C0EC694}" dt="2022-11-13T10:31:53.867" v="654" actId="478"/>
          <ac:picMkLst>
            <pc:docMk/>
            <pc:sldMk cId="2133939277" sldId="334"/>
            <ac:picMk id="6" creationId="{1B6F9DDD-BB75-5477-77DB-B5696A408F64}"/>
          </ac:picMkLst>
        </pc:picChg>
        <pc:picChg chg="add mod ord">
          <ac:chgData name="Bar Weiss" userId="f1aa920c-6ab1-4ae3-bb20-d7ab45c94102" providerId="ADAL" clId="{BBF040C1-3A71-472A-BB92-A5A69C0EC694}" dt="2022-11-13T10:31:55.048" v="655" actId="22"/>
          <ac:picMkLst>
            <pc:docMk/>
            <pc:sldMk cId="2133939277" sldId="334"/>
            <ac:picMk id="7" creationId="{9F320B42-9BBC-7D25-E46D-DB98B9D5DBB1}"/>
          </ac:picMkLst>
        </pc:picChg>
      </pc:sldChg>
      <pc:sldChg chg="addSp delSp modSp new mod">
        <pc:chgData name="Bar Weiss" userId="f1aa920c-6ab1-4ae3-bb20-d7ab45c94102" providerId="ADAL" clId="{BBF040C1-3A71-472A-BB92-A5A69C0EC694}" dt="2022-11-13T11:11:59.418" v="729" actId="22"/>
        <pc:sldMkLst>
          <pc:docMk/>
          <pc:sldMk cId="1058802195" sldId="335"/>
        </pc:sldMkLst>
        <pc:spChg chg="mod">
          <ac:chgData name="Bar Weiss" userId="f1aa920c-6ab1-4ae3-bb20-d7ab45c94102" providerId="ADAL" clId="{BBF040C1-3A71-472A-BB92-A5A69C0EC694}" dt="2022-11-13T11:11:57.617" v="728" actId="20577"/>
          <ac:spMkLst>
            <pc:docMk/>
            <pc:sldMk cId="1058802195" sldId="335"/>
            <ac:spMk id="2" creationId="{D1500DAA-2B6E-0FC8-1909-5A1AE2344FF2}"/>
          </ac:spMkLst>
        </pc:spChg>
        <pc:spChg chg="del">
          <ac:chgData name="Bar Weiss" userId="f1aa920c-6ab1-4ae3-bb20-d7ab45c94102" providerId="ADAL" clId="{BBF040C1-3A71-472A-BB92-A5A69C0EC694}" dt="2022-11-13T11:11:59.418" v="729" actId="22"/>
          <ac:spMkLst>
            <pc:docMk/>
            <pc:sldMk cId="1058802195" sldId="335"/>
            <ac:spMk id="3" creationId="{28912422-B54C-3DD8-4E8B-3E18139BFA67}"/>
          </ac:spMkLst>
        </pc:spChg>
        <pc:picChg chg="add mod ord">
          <ac:chgData name="Bar Weiss" userId="f1aa920c-6ab1-4ae3-bb20-d7ab45c94102" providerId="ADAL" clId="{BBF040C1-3A71-472A-BB92-A5A69C0EC694}" dt="2022-11-13T11:11:59.418" v="729" actId="22"/>
          <ac:picMkLst>
            <pc:docMk/>
            <pc:sldMk cId="1058802195" sldId="335"/>
            <ac:picMk id="5" creationId="{6235B587-35A7-1052-DBC3-658D09E6241F}"/>
          </ac:picMkLst>
        </pc:pic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173538655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4227788688" sldId="335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514163674" sldId="336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270965635" sldId="336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962893449" sldId="337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033313117" sldId="337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1200723592" sldId="337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424572976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1746122778" sldId="338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3140669699" sldId="338"/>
        </pc:sldMkLst>
      </pc:sldChg>
      <pc:sldChg chg="add del">
        <pc:chgData name="Bar Weiss" userId="f1aa920c-6ab1-4ae3-bb20-d7ab45c94102" providerId="ADAL" clId="{BBF040C1-3A71-472A-BB92-A5A69C0EC694}" dt="2022-11-13T10:29:14.966" v="630"/>
        <pc:sldMkLst>
          <pc:docMk/>
          <pc:sldMk cId="334883457" sldId="339"/>
        </pc:sldMkLst>
      </pc:sldChg>
      <pc:sldChg chg="add">
        <pc:chgData name="Bar Weiss" userId="f1aa920c-6ab1-4ae3-bb20-d7ab45c94102" providerId="ADAL" clId="{BBF040C1-3A71-472A-BB92-A5A69C0EC694}" dt="2022-11-13T11:12:06.765" v="730"/>
        <pc:sldMkLst>
          <pc:docMk/>
          <pc:sldMk cId="2752271039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862946577" sldId="339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301770634" sldId="340"/>
        </pc:sldMkLst>
      </pc:sldChg>
      <pc:sldChg chg="modSp new mod">
        <pc:chgData name="Bar Weiss" userId="f1aa920c-6ab1-4ae3-bb20-d7ab45c94102" providerId="ADAL" clId="{BBF040C1-3A71-472A-BB92-A5A69C0EC694}" dt="2022-11-13T11:16:08.979" v="785" actId="5793"/>
        <pc:sldMkLst>
          <pc:docMk/>
          <pc:sldMk cId="3070266132" sldId="340"/>
        </pc:sldMkLst>
        <pc:spChg chg="mod">
          <ac:chgData name="Bar Weiss" userId="f1aa920c-6ab1-4ae3-bb20-d7ab45c94102" providerId="ADAL" clId="{BBF040C1-3A71-472A-BB92-A5A69C0EC694}" dt="2022-11-13T11:13:50.625" v="762" actId="20577"/>
          <ac:spMkLst>
            <pc:docMk/>
            <pc:sldMk cId="3070266132" sldId="340"/>
            <ac:spMk id="2" creationId="{5422D0B0-1A2E-F226-E25A-1CA399B5430F}"/>
          </ac:spMkLst>
        </pc:spChg>
        <pc:spChg chg="mod">
          <ac:chgData name="Bar Weiss" userId="f1aa920c-6ab1-4ae3-bb20-d7ab45c94102" providerId="ADAL" clId="{BBF040C1-3A71-472A-BB92-A5A69C0EC694}" dt="2022-11-13T11:16:08.979" v="785" actId="5793"/>
          <ac:spMkLst>
            <pc:docMk/>
            <pc:sldMk cId="3070266132" sldId="340"/>
            <ac:spMk id="3" creationId="{0B1D771F-C458-5ACF-A25B-90DD7F592194}"/>
          </ac:spMkLst>
        </pc:spChg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575483881" sldId="341"/>
        </pc:sldMkLst>
      </pc:sldChg>
      <pc:sldChg chg="new">
        <pc:chgData name="Bar Weiss" userId="f1aa920c-6ab1-4ae3-bb20-d7ab45c94102" providerId="ADAL" clId="{BBF040C1-3A71-472A-BB92-A5A69C0EC694}" dt="2022-11-13T11:16:14.202" v="786" actId="680"/>
        <pc:sldMkLst>
          <pc:docMk/>
          <pc:sldMk cId="4255241336" sldId="341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060321424" sldId="342"/>
        </pc:sldMkLst>
      </pc:sldChg>
      <pc:sldChg chg="del">
        <pc:chgData name="Bar Weiss" userId="f1aa920c-6ab1-4ae3-bb20-d7ab45c94102" providerId="ADAL" clId="{BBF040C1-3A71-472A-BB92-A5A69C0EC694}" dt="2022-11-13T08:58:02.548" v="0" actId="47"/>
        <pc:sldMkLst>
          <pc:docMk/>
          <pc:sldMk cId="1329417034" sldId="343"/>
        </pc:sldMkLst>
      </pc:sldChg>
    </pc:docChg>
  </pc:docChgLst>
  <pc:docChgLst>
    <pc:chgData name="Bar Weiss" userId="f1aa920c-6ab1-4ae3-bb20-d7ab45c94102" providerId="ADAL" clId="{DBE0BF19-BACD-4DD5-980B-37103A0011B9}"/>
    <pc:docChg chg="undo custSel addSld delSld modSld sldOrd">
      <pc:chgData name="Bar Weiss" userId="f1aa920c-6ab1-4ae3-bb20-d7ab45c94102" providerId="ADAL" clId="{DBE0BF19-BACD-4DD5-980B-37103A0011B9}" dt="2022-05-31T05:41:22.486" v="658" actId="1076"/>
      <pc:docMkLst>
        <pc:docMk/>
      </pc:docMkLst>
      <pc:sldChg chg="ord">
        <pc:chgData name="Bar Weiss" userId="f1aa920c-6ab1-4ae3-bb20-d7ab45c94102" providerId="ADAL" clId="{DBE0BF19-BACD-4DD5-980B-37103A0011B9}" dt="2022-05-29T07:49:36.267" v="1"/>
        <pc:sldMkLst>
          <pc:docMk/>
          <pc:sldMk cId="1272596839" sldId="260"/>
        </pc:sldMkLst>
      </pc:sldChg>
      <pc:sldChg chg="addSp delSp modSp mod">
        <pc:chgData name="Bar Weiss" userId="f1aa920c-6ab1-4ae3-bb20-d7ab45c94102" providerId="ADAL" clId="{DBE0BF19-BACD-4DD5-980B-37103A0011B9}" dt="2022-05-29T08:05:46.802" v="56" actId="1076"/>
        <pc:sldMkLst>
          <pc:docMk/>
          <pc:sldMk cId="4279710575" sldId="262"/>
        </pc:sldMkLst>
        <pc:spChg chg="add del mod">
          <ac:chgData name="Bar Weiss" userId="f1aa920c-6ab1-4ae3-bb20-d7ab45c94102" providerId="ADAL" clId="{DBE0BF19-BACD-4DD5-980B-37103A0011B9}" dt="2022-05-29T08:05:12.863" v="44" actId="478"/>
          <ac:spMkLst>
            <pc:docMk/>
            <pc:sldMk cId="4279710575" sldId="262"/>
            <ac:spMk id="8" creationId="{46C14D63-8CE5-7E08-5BA4-7D765E9D4B73}"/>
          </ac:spMkLst>
        </pc:spChg>
        <pc:picChg chg="add mod">
          <ac:chgData name="Bar Weiss" userId="f1aa920c-6ab1-4ae3-bb20-d7ab45c94102" providerId="ADAL" clId="{DBE0BF19-BACD-4DD5-980B-37103A0011B9}" dt="2022-05-29T08:05:46.802" v="56" actId="1076"/>
          <ac:picMkLst>
            <pc:docMk/>
            <pc:sldMk cId="4279710575" sldId="262"/>
            <ac:picMk id="4" creationId="{8B2935FB-545C-509C-FF8B-C125778DA991}"/>
          </ac:picMkLst>
        </pc:picChg>
        <pc:picChg chg="del">
          <ac:chgData name="Bar Weiss" userId="f1aa920c-6ab1-4ae3-bb20-d7ab45c94102" providerId="ADAL" clId="{DBE0BF19-BACD-4DD5-980B-37103A0011B9}" dt="2022-05-29T08:04:57.411" v="35" actId="478"/>
          <ac:picMkLst>
            <pc:docMk/>
            <pc:sldMk cId="4279710575" sldId="262"/>
            <ac:picMk id="5" creationId="{4BB4D2BE-7A7B-45F9-36D7-70E6B7A5EE6E}"/>
          </ac:picMkLst>
        </pc:picChg>
        <pc:picChg chg="del">
          <ac:chgData name="Bar Weiss" userId="f1aa920c-6ab1-4ae3-bb20-d7ab45c94102" providerId="ADAL" clId="{DBE0BF19-BACD-4DD5-980B-37103A0011B9}" dt="2022-05-29T08:04:17.489" v="23" actId="478"/>
          <ac:picMkLst>
            <pc:docMk/>
            <pc:sldMk cId="4279710575" sldId="262"/>
            <ac:picMk id="7" creationId="{CC0469C6-168A-E963-494E-54F523ACB8D9}"/>
          </ac:picMkLst>
        </pc:picChg>
        <pc:picChg chg="add del mod">
          <ac:chgData name="Bar Weiss" userId="f1aa920c-6ab1-4ae3-bb20-d7ab45c94102" providerId="ADAL" clId="{DBE0BF19-BACD-4DD5-980B-37103A0011B9}" dt="2022-05-29T08:05:22.483" v="49" actId="478"/>
          <ac:picMkLst>
            <pc:docMk/>
            <pc:sldMk cId="4279710575" sldId="262"/>
            <ac:picMk id="10" creationId="{DB534A3D-79E0-2C20-E2C0-A382FA05C9FA}"/>
          </ac:picMkLst>
        </pc:picChg>
        <pc:picChg chg="add mod">
          <ac:chgData name="Bar Weiss" userId="f1aa920c-6ab1-4ae3-bb20-d7ab45c94102" providerId="ADAL" clId="{DBE0BF19-BACD-4DD5-980B-37103A0011B9}" dt="2022-05-29T08:05:45.619" v="55" actId="1076"/>
          <ac:picMkLst>
            <pc:docMk/>
            <pc:sldMk cId="4279710575" sldId="262"/>
            <ac:picMk id="12" creationId="{B655B7B6-0906-1F43-0797-80A3758BA47D}"/>
          </ac:picMkLst>
        </pc:picChg>
      </pc:sldChg>
      <pc:sldChg chg="addSp delSp modSp mod ord">
        <pc:chgData name="Bar Weiss" userId="f1aa920c-6ab1-4ae3-bb20-d7ab45c94102" providerId="ADAL" clId="{DBE0BF19-BACD-4DD5-980B-37103A0011B9}" dt="2022-05-29T14:22:53.771" v="582"/>
        <pc:sldMkLst>
          <pc:docMk/>
          <pc:sldMk cId="3350380591" sldId="265"/>
        </pc:sldMkLst>
        <pc:picChg chg="add del">
          <ac:chgData name="Bar Weiss" userId="f1aa920c-6ab1-4ae3-bb20-d7ab45c94102" providerId="ADAL" clId="{DBE0BF19-BACD-4DD5-980B-37103A0011B9}" dt="2022-05-29T07:50:26.002" v="5" actId="478"/>
          <ac:picMkLst>
            <pc:docMk/>
            <pc:sldMk cId="3350380591" sldId="265"/>
            <ac:picMk id="4" creationId="{E380A30B-1048-CAB8-00B6-EC425F1527F7}"/>
          </ac:picMkLst>
        </pc:picChg>
        <pc:picChg chg="add mod">
          <ac:chgData name="Bar Weiss" userId="f1aa920c-6ab1-4ae3-bb20-d7ab45c94102" providerId="ADAL" clId="{DBE0BF19-BACD-4DD5-980B-37103A0011B9}" dt="2022-05-29T07:52:01.237" v="22" actId="1076"/>
          <ac:picMkLst>
            <pc:docMk/>
            <pc:sldMk cId="3350380591" sldId="265"/>
            <ac:picMk id="6" creationId="{84ABE752-CD9F-4C0A-6C46-B8BE2663F9F1}"/>
          </ac:picMkLst>
        </pc:picChg>
        <pc:picChg chg="del">
          <ac:chgData name="Bar Weiss" userId="f1aa920c-6ab1-4ae3-bb20-d7ab45c94102" providerId="ADAL" clId="{DBE0BF19-BACD-4DD5-980B-37103A0011B9}" dt="2022-05-29T07:50:23.608" v="3" actId="478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DBE0BF19-BACD-4DD5-980B-37103A0011B9}" dt="2022-05-29T07:51:57.974" v="21" actId="1076"/>
          <ac:picMkLst>
            <pc:docMk/>
            <pc:sldMk cId="3350380591" sldId="265"/>
            <ac:picMk id="9" creationId="{C6A89E5E-9669-7F96-F975-C0FB931D7056}"/>
          </ac:picMkLst>
        </pc:picChg>
        <pc:picChg chg="del">
          <ac:chgData name="Bar Weiss" userId="f1aa920c-6ab1-4ae3-bb20-d7ab45c94102" providerId="ADAL" clId="{DBE0BF19-BACD-4DD5-980B-37103A0011B9}" dt="2022-05-29T07:51:32.926" v="11" actId="478"/>
          <ac:picMkLst>
            <pc:docMk/>
            <pc:sldMk cId="3350380591" sldId="265"/>
            <ac:picMk id="11" creationId="{F4C6F14C-D8D1-A5CC-3AED-DA8D1E195B29}"/>
          </ac:picMkLst>
        </pc:picChg>
      </pc:sldChg>
      <pc:sldChg chg="modSp mod">
        <pc:chgData name="Bar Weiss" userId="f1aa920c-6ab1-4ae3-bb20-d7ab45c94102" providerId="ADAL" clId="{DBE0BF19-BACD-4DD5-980B-37103A0011B9}" dt="2022-05-29T07:49:50.325" v="2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DBE0BF19-BACD-4DD5-980B-37103A0011B9}" dt="2022-05-29T07:49:50.325" v="2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 ord">
        <pc:chgData name="Bar Weiss" userId="f1aa920c-6ab1-4ae3-bb20-d7ab45c94102" providerId="ADAL" clId="{DBE0BF19-BACD-4DD5-980B-37103A0011B9}" dt="2022-05-29T08:07:58.764" v="85"/>
        <pc:sldMkLst>
          <pc:docMk/>
          <pc:sldMk cId="2218267471" sldId="270"/>
        </pc:sldMkLst>
      </pc:sldChg>
      <pc:sldChg chg="del">
        <pc:chgData name="Bar Weiss" userId="f1aa920c-6ab1-4ae3-bb20-d7ab45c94102" providerId="ADAL" clId="{DBE0BF19-BACD-4DD5-980B-37103A0011B9}" dt="2022-05-29T08:06:55.698" v="74" actId="47"/>
        <pc:sldMkLst>
          <pc:docMk/>
          <pc:sldMk cId="1218129072" sldId="272"/>
        </pc:sldMkLst>
      </pc:sldChg>
      <pc:sldChg chg="addSp delSp modSp add mod">
        <pc:chgData name="Bar Weiss" userId="f1aa920c-6ab1-4ae3-bb20-d7ab45c94102" providerId="ADAL" clId="{DBE0BF19-BACD-4DD5-980B-37103A0011B9}" dt="2022-05-29T08:07:20.955" v="81" actId="1076"/>
        <pc:sldMkLst>
          <pc:docMk/>
          <pc:sldMk cId="957083517" sldId="275"/>
        </pc:sldMkLst>
        <pc:spChg chg="mod">
          <ac:chgData name="Bar Weiss" userId="f1aa920c-6ab1-4ae3-bb20-d7ab45c94102" providerId="ADAL" clId="{DBE0BF19-BACD-4DD5-980B-37103A0011B9}" dt="2022-05-29T08:06:45.754" v="71" actId="20577"/>
          <ac:spMkLst>
            <pc:docMk/>
            <pc:sldMk cId="957083517" sldId="275"/>
            <ac:spMk id="2" creationId="{47859328-991B-4530-BB86-34033D688672}"/>
          </ac:spMkLst>
        </pc:spChg>
        <pc:spChg chg="add del mod">
          <ac:chgData name="Bar Weiss" userId="f1aa920c-6ab1-4ae3-bb20-d7ab45c94102" providerId="ADAL" clId="{DBE0BF19-BACD-4DD5-980B-37103A0011B9}" dt="2022-05-29T08:07:11.942" v="75" actId="22"/>
          <ac:spMkLst>
            <pc:docMk/>
            <pc:sldMk cId="957083517" sldId="275"/>
            <ac:spMk id="4" creationId="{97287E13-037B-6BC1-12CF-2CBC9645AA23}"/>
          </ac:spMkLst>
        </pc:spChg>
        <pc:picChg chg="add mod ord">
          <ac:chgData name="Bar Weiss" userId="f1aa920c-6ab1-4ae3-bb20-d7ab45c94102" providerId="ADAL" clId="{DBE0BF19-BACD-4DD5-980B-37103A0011B9}" dt="2022-05-29T08:07:20.955" v="81" actId="1076"/>
          <ac:picMkLst>
            <pc:docMk/>
            <pc:sldMk cId="957083517" sldId="275"/>
            <ac:picMk id="6" creationId="{37C60BC3-1157-2B0F-D617-DE572C9475C3}"/>
          </ac:picMkLst>
        </pc:picChg>
        <pc:picChg chg="del">
          <ac:chgData name="Bar Weiss" userId="f1aa920c-6ab1-4ae3-bb20-d7ab45c94102" providerId="ADAL" clId="{DBE0BF19-BACD-4DD5-980B-37103A0011B9}" dt="2022-05-29T08:06:47.574" v="72" actId="478"/>
          <ac:picMkLst>
            <pc:docMk/>
            <pc:sldMk cId="957083517" sldId="275"/>
            <ac:picMk id="11" creationId="{96FD91C7-2017-4997-996C-7F28DEF48762}"/>
          </ac:picMkLst>
        </pc:picChg>
      </pc:sldChg>
      <pc:sldChg chg="new del">
        <pc:chgData name="Bar Weiss" userId="f1aa920c-6ab1-4ae3-bb20-d7ab45c94102" providerId="ADAL" clId="{DBE0BF19-BACD-4DD5-980B-37103A0011B9}" dt="2022-05-29T08:06:36.717" v="58" actId="47"/>
        <pc:sldMkLst>
          <pc:docMk/>
          <pc:sldMk cId="4203789055" sldId="275"/>
        </pc:sldMkLst>
      </pc:sldChg>
      <pc:sldChg chg="add">
        <pc:chgData name="Bar Weiss" userId="f1aa920c-6ab1-4ae3-bb20-d7ab45c94102" providerId="ADAL" clId="{DBE0BF19-BACD-4DD5-980B-37103A0011B9}" dt="2022-05-29T08:06:47.822" v="73"/>
        <pc:sldMkLst>
          <pc:docMk/>
          <pc:sldMk cId="2315951798" sldId="276"/>
        </pc:sldMkLst>
      </pc:sldChg>
      <pc:sldChg chg="modSp new mod">
        <pc:chgData name="Bar Weiss" userId="f1aa920c-6ab1-4ae3-bb20-d7ab45c94102" providerId="ADAL" clId="{DBE0BF19-BACD-4DD5-980B-37103A0011B9}" dt="2022-05-29T08:51:09.039" v="580" actId="20577"/>
        <pc:sldMkLst>
          <pc:docMk/>
          <pc:sldMk cId="3636154282" sldId="277"/>
        </pc:sldMkLst>
        <pc:spChg chg="mod">
          <ac:chgData name="Bar Weiss" userId="f1aa920c-6ab1-4ae3-bb20-d7ab45c94102" providerId="ADAL" clId="{DBE0BF19-BACD-4DD5-980B-37103A0011B9}" dt="2022-05-29T08:49:17.961" v="190" actId="20577"/>
          <ac:spMkLst>
            <pc:docMk/>
            <pc:sldMk cId="3636154282" sldId="277"/>
            <ac:spMk id="2" creationId="{8BF8EA93-F73A-3837-0B8D-B1E3A26A39E4}"/>
          </ac:spMkLst>
        </pc:spChg>
        <pc:spChg chg="mod">
          <ac:chgData name="Bar Weiss" userId="f1aa920c-6ab1-4ae3-bb20-d7ab45c94102" providerId="ADAL" clId="{DBE0BF19-BACD-4DD5-980B-37103A0011B9}" dt="2022-05-29T08:51:09.039" v="580" actId="20577"/>
          <ac:spMkLst>
            <pc:docMk/>
            <pc:sldMk cId="3636154282" sldId="277"/>
            <ac:spMk id="3" creationId="{BE48B4D8-44CA-BFB4-2F56-7F3A8D856D58}"/>
          </ac:spMkLst>
        </pc:spChg>
      </pc:sldChg>
      <pc:sldChg chg="addSp delSp modSp new mod">
        <pc:chgData name="Bar Weiss" userId="f1aa920c-6ab1-4ae3-bb20-d7ab45c94102" providerId="ADAL" clId="{DBE0BF19-BACD-4DD5-980B-37103A0011B9}" dt="2022-05-31T05:40:40.146" v="630" actId="1076"/>
        <pc:sldMkLst>
          <pc:docMk/>
          <pc:sldMk cId="2110863844" sldId="278"/>
        </pc:sldMkLst>
        <pc:spChg chg="mod">
          <ac:chgData name="Bar Weiss" userId="f1aa920c-6ab1-4ae3-bb20-d7ab45c94102" providerId="ADAL" clId="{DBE0BF19-BACD-4DD5-980B-37103A0011B9}" dt="2022-05-31T05:39:43.969" v="623" actId="20577"/>
          <ac:spMkLst>
            <pc:docMk/>
            <pc:sldMk cId="2110863844" sldId="278"/>
            <ac:spMk id="2" creationId="{B14CAD73-E6AC-E238-8034-F7B856BAE6AA}"/>
          </ac:spMkLst>
        </pc:spChg>
        <pc:spChg chg="del">
          <ac:chgData name="Bar Weiss" userId="f1aa920c-6ab1-4ae3-bb20-d7ab45c94102" providerId="ADAL" clId="{DBE0BF19-BACD-4DD5-980B-37103A0011B9}" dt="2022-05-31T05:40:24.890" v="624" actId="22"/>
          <ac:spMkLst>
            <pc:docMk/>
            <pc:sldMk cId="2110863844" sldId="278"/>
            <ac:spMk id="3" creationId="{CDD21CCA-9F07-CDC0-18F3-1D0B3B08DB97}"/>
          </ac:spMkLst>
        </pc:spChg>
        <pc:picChg chg="add mod ord">
          <ac:chgData name="Bar Weiss" userId="f1aa920c-6ab1-4ae3-bb20-d7ab45c94102" providerId="ADAL" clId="{DBE0BF19-BACD-4DD5-980B-37103A0011B9}" dt="2022-05-31T05:40:40.146" v="630" actId="1076"/>
          <ac:picMkLst>
            <pc:docMk/>
            <pc:sldMk cId="2110863844" sldId="278"/>
            <ac:picMk id="5" creationId="{F2343050-14D7-6D02-C5B4-45D4DF9BB25E}"/>
          </ac:picMkLst>
        </pc:picChg>
      </pc:sldChg>
      <pc:sldChg chg="addSp delSp modSp new mod">
        <pc:chgData name="Bar Weiss" userId="f1aa920c-6ab1-4ae3-bb20-d7ab45c94102" providerId="ADAL" clId="{DBE0BF19-BACD-4DD5-980B-37103A0011B9}" dt="2022-05-31T05:41:22.486" v="658" actId="1076"/>
        <pc:sldMkLst>
          <pc:docMk/>
          <pc:sldMk cId="353190769" sldId="279"/>
        </pc:sldMkLst>
        <pc:spChg chg="mod">
          <ac:chgData name="Bar Weiss" userId="f1aa920c-6ab1-4ae3-bb20-d7ab45c94102" providerId="ADAL" clId="{DBE0BF19-BACD-4DD5-980B-37103A0011B9}" dt="2022-05-31T05:40:53.316" v="655" actId="20577"/>
          <ac:spMkLst>
            <pc:docMk/>
            <pc:sldMk cId="353190769" sldId="279"/>
            <ac:spMk id="2" creationId="{A2A92D54-1D43-584D-E0D3-1DD4BDC522D5}"/>
          </ac:spMkLst>
        </pc:spChg>
        <pc:spChg chg="del">
          <ac:chgData name="Bar Weiss" userId="f1aa920c-6ab1-4ae3-bb20-d7ab45c94102" providerId="ADAL" clId="{DBE0BF19-BACD-4DD5-980B-37103A0011B9}" dt="2022-05-31T05:41:17.475" v="656" actId="22"/>
          <ac:spMkLst>
            <pc:docMk/>
            <pc:sldMk cId="353190769" sldId="279"/>
            <ac:spMk id="3" creationId="{1B425B2D-4E1A-68CF-B0A0-1738C244F147}"/>
          </ac:spMkLst>
        </pc:spChg>
        <pc:picChg chg="add mod ord">
          <ac:chgData name="Bar Weiss" userId="f1aa920c-6ab1-4ae3-bb20-d7ab45c94102" providerId="ADAL" clId="{DBE0BF19-BACD-4DD5-980B-37103A0011B9}" dt="2022-05-31T05:41:22.486" v="658" actId="1076"/>
          <ac:picMkLst>
            <pc:docMk/>
            <pc:sldMk cId="353190769" sldId="279"/>
            <ac:picMk id="5" creationId="{4CC3864C-8A4D-5C93-758B-84CA2B16FC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CBA45F1-176E-477B-8BD6-5EE98CBB4650}" type="datetimeFigureOut">
              <a:rPr lang="he-IL" smtClean="0"/>
              <a:t>כ"ה/כסלו/תשפ"ג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D443731-A059-4175-B890-9830B42071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71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686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0209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1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58E033C-9405-F8B3-2D2E-CB134E0A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SAFT SNR Degradation</a:t>
            </a:r>
            <a:endParaRPr lang="he-IL" sz="5400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C548A23-8D89-1A13-51BD-93FB26897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r>
              <a:rPr lang="en-US" dirty="0"/>
              <a:t>Bar Weiss</a:t>
            </a:r>
            <a:endParaRPr lang="he-IL" dirty="0"/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3FB37"/>
          </a:solidFill>
          <a:ln w="38100" cap="rnd">
            <a:solidFill>
              <a:srgbClr val="F3FB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C911CFE-41CF-BF6E-03C2-B4669DC7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64142"/>
            <a:ext cx="7214616" cy="31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FWHM Comparison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8C5D26C5-27EF-E3B0-300B-628B90026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63" y="1928813"/>
            <a:ext cx="7686674" cy="4252912"/>
          </a:xfrm>
        </p:spPr>
      </p:pic>
    </p:spTree>
    <p:extLst>
      <p:ext uri="{BB962C8B-B14F-4D97-AF65-F5344CB8AC3E}">
        <p14:creationId xmlns:p14="http://schemas.microsoft.com/office/powerpoint/2010/main" val="16723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Singoram</a:t>
            </a:r>
            <a:r>
              <a:rPr lang="en-US" dirty="0"/>
              <a:t> 25um Gaussian Kernel - Clean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5641333-33C8-331E-6587-3EA4726FF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138" y="1928813"/>
            <a:ext cx="7641724" cy="4252912"/>
          </a:xfrm>
        </p:spPr>
      </p:pic>
    </p:spTree>
    <p:extLst>
      <p:ext uri="{BB962C8B-B14F-4D97-AF65-F5344CB8AC3E}">
        <p14:creationId xmlns:p14="http://schemas.microsoft.com/office/powerpoint/2010/main" val="182332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25um Gaussian Kernel - Clean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F318D093-1EFF-4270-BE3D-16897A9E5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016" y="1928813"/>
            <a:ext cx="7609967" cy="4252912"/>
          </a:xfrm>
        </p:spPr>
      </p:pic>
    </p:spTree>
    <p:extLst>
      <p:ext uri="{BB962C8B-B14F-4D97-AF65-F5344CB8AC3E}">
        <p14:creationId xmlns:p14="http://schemas.microsoft.com/office/powerpoint/2010/main" val="126132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25um Gaussian Kernel - Clean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27D630D8-428F-F30B-16EB-6C47CA531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08" y="1928813"/>
            <a:ext cx="7604983" cy="4252912"/>
          </a:xfrm>
        </p:spPr>
      </p:pic>
    </p:spTree>
    <p:extLst>
      <p:ext uri="{BB962C8B-B14F-4D97-AF65-F5344CB8AC3E}">
        <p14:creationId xmlns:p14="http://schemas.microsoft.com/office/powerpoint/2010/main" val="150886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25um Gaussian Kernel -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ECC1EFBB-7000-7C8C-F1FF-0F9443AA2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01" y="1928813"/>
            <a:ext cx="7689998" cy="4252912"/>
          </a:xfrm>
        </p:spPr>
      </p:pic>
    </p:spTree>
    <p:extLst>
      <p:ext uri="{BB962C8B-B14F-4D97-AF65-F5344CB8AC3E}">
        <p14:creationId xmlns:p14="http://schemas.microsoft.com/office/powerpoint/2010/main" val="672930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25um Gaussian Kernel -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6F302172-2109-A2C7-DD7B-9E3E93E2B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898" y="1928813"/>
            <a:ext cx="7752204" cy="4252912"/>
          </a:xfrm>
        </p:spPr>
      </p:pic>
    </p:spTree>
    <p:extLst>
      <p:ext uri="{BB962C8B-B14F-4D97-AF65-F5344CB8AC3E}">
        <p14:creationId xmlns:p14="http://schemas.microsoft.com/office/powerpoint/2010/main" val="210992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25um Gaussian Kernel -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B13C7CC-A0D6-7E27-3B09-CEFE64BB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847" y="1928813"/>
            <a:ext cx="7808306" cy="4252912"/>
          </a:xfrm>
        </p:spPr>
      </p:pic>
    </p:spTree>
    <p:extLst>
      <p:ext uri="{BB962C8B-B14F-4D97-AF65-F5344CB8AC3E}">
        <p14:creationId xmlns:p14="http://schemas.microsoft.com/office/powerpoint/2010/main" val="233779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Comparison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67AEACB-7482-3053-7026-488937D91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917" y="1928813"/>
            <a:ext cx="7804165" cy="4252912"/>
          </a:xfrm>
        </p:spPr>
      </p:pic>
    </p:spTree>
    <p:extLst>
      <p:ext uri="{BB962C8B-B14F-4D97-AF65-F5344CB8AC3E}">
        <p14:creationId xmlns:p14="http://schemas.microsoft.com/office/powerpoint/2010/main" val="386335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FWHM Comparison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91B2C91-3ADC-DA2F-A1B3-6C4D2034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771" y="1928813"/>
            <a:ext cx="7632458" cy="4252912"/>
          </a:xfrm>
        </p:spPr>
      </p:pic>
    </p:spTree>
    <p:extLst>
      <p:ext uri="{BB962C8B-B14F-4D97-AF65-F5344CB8AC3E}">
        <p14:creationId xmlns:p14="http://schemas.microsoft.com/office/powerpoint/2010/main" val="395765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422D0B0-1A2E-F226-E25A-1CA399B5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Summary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B1D771F-C458-5ACF-A25B-90DD7F592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</a:rPr>
              <a:t>A Novel 2-D Synthetic Aperture Focusing Technique for Acoustic-Resolution Photoacoustic Microscopy</a:t>
            </a:r>
            <a:r>
              <a:rPr lang="en-US" dirty="0"/>
              <a:t> </a:t>
            </a:r>
            <a:br>
              <a:rPr lang="en-US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7026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BB615E-9A1C-A3AB-8D26-9EC1A47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8E0B13-BEBE-8A40-B016-846B91A5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SAFT results recap </a:t>
            </a:r>
          </a:p>
          <a:p>
            <a:r>
              <a:rPr lang="en-US" dirty="0"/>
              <a:t>Paper Summary and SNR degradation claims</a:t>
            </a:r>
          </a:p>
          <a:p>
            <a:pPr lvl="1"/>
            <a:r>
              <a:rPr lang="en-US" dirty="0"/>
              <a:t>General overview</a:t>
            </a:r>
          </a:p>
          <a:p>
            <a:pPr lvl="1"/>
            <a:r>
              <a:rPr lang="en-US" dirty="0"/>
              <a:t>SNR analysis and conclusions</a:t>
            </a:r>
          </a:p>
          <a:p>
            <a:r>
              <a:rPr lang="en-US" dirty="0"/>
              <a:t>SAFT on different shapes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6868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A052CC-918B-D25D-2DE8-075F8E6D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in SAFT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4C41307-C03E-5E38-2742-62E031771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3545" y="1908587"/>
            <a:ext cx="4511463" cy="4252912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EF35FFC-F123-EA41-9E5B-CA7FCB5E6F05}"/>
              </a:ext>
            </a:extLst>
          </p:cNvPr>
          <p:cNvSpPr txBox="1"/>
          <p:nvPr/>
        </p:nvSpPr>
        <p:spPr>
          <a:xfrm>
            <a:off x="569976" y="2137599"/>
            <a:ext cx="73456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The SIR here is a weighting function to rectify the different spatial contributions to the SAFT sum.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u="sng" dirty="0"/>
              <a:t>different</a:t>
            </a:r>
            <a:r>
              <a:rPr lang="en-US" dirty="0"/>
              <a:t> from the SIR that we use to create the sinograms.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They generated it using DREAM toolbox in MATLAB</a:t>
            </a:r>
            <a:endParaRPr lang="he-IL" dirty="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1176D5F-D218-E7A7-848B-AE237A12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6641"/>
            <a:ext cx="5410885" cy="9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1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E02DA4-73D6-240E-11BA-FC870DA0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Techniques Referenced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7699582-3706-0C9B-244E-8EC3F0E0B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928" y="2287231"/>
            <a:ext cx="4502258" cy="372037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DE15330-2AEE-EC4F-02F5-FE5CA7AFB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80" y="2389802"/>
            <a:ext cx="6010720" cy="103919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3BB4CC1-C13D-9B60-A39C-5FD834CC2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136" y="3528666"/>
            <a:ext cx="5497027" cy="114141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084C565-249F-880C-4A12-DBA65AC83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77" y="4769742"/>
            <a:ext cx="5410885" cy="95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4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857DF8-9478-9EF4-6A81-B2D07D4C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Comparison – SNR &amp; FWHM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845133D2-8BCF-D05B-982C-B7D250425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999" y="1797993"/>
            <a:ext cx="6138825" cy="4210605"/>
          </a:xfr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1A7D75F3-9B28-D197-7B28-FE11D73C8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08" y="6008598"/>
            <a:ext cx="7254393" cy="8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93E383-F895-B706-EF92-4B52E7F7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Comparison – Experiment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BB00E007-FA0E-3581-B18C-1AEFC4E11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9162"/>
            <a:ext cx="6234206" cy="3681347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72695C1-F4CF-890C-9BD2-F88FC825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394" y="1947247"/>
            <a:ext cx="2870348" cy="2108308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34AD547-A87B-B1AA-D740-9962748CF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136" y="4055555"/>
            <a:ext cx="2521080" cy="2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0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857DF8-9478-9EF4-6A81-B2D07D4C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Comparison – SNR &amp; FWHM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96F9F9F-E7A9-17E3-2712-2212846E8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325" y="2359153"/>
            <a:ext cx="7053941" cy="3392804"/>
          </a:xfr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C81C2C7-F044-F804-199A-EB6F87F9C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5" b="29782"/>
          <a:stretch/>
        </p:blipFill>
        <p:spPr>
          <a:xfrm>
            <a:off x="7835392" y="2523743"/>
            <a:ext cx="3925283" cy="109728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D86A22A3-A615-BB8A-E603-823224D7B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899" y="4251976"/>
            <a:ext cx="4074267" cy="17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81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BDBCE6-E321-4197-1B3C-B7517C37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New Method - Directional SAFT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95FAF6-C279-CF05-A839-2C33C2DF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 is that blood vessels create wavefronts with delays that match the 1D-SAFT case along the direction of the vessel. </a:t>
            </a:r>
          </a:p>
          <a:p>
            <a:r>
              <a:rPr lang="en-US" dirty="0"/>
              <a:t>We want to combine several 1D-SAFTs along different directions and then we can get good lateral resolution for images with tubular structure like blood vessels.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610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76D75-633E-CD80-6C40-9304E552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SAFT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73B6D04-0C21-5D4B-1B60-A5E1E7474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693" y="2171632"/>
            <a:ext cx="5969307" cy="3803845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B4CC61D-98C4-75A2-4299-658DE3D2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5972"/>
            <a:ext cx="5607338" cy="31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4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E676D75-633E-CD80-6C40-9304E552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SAFT - Results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B4CC61D-98C4-75A2-4299-658DE3D2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85972"/>
            <a:ext cx="5607338" cy="3175163"/>
          </a:xfrm>
          <a:prstGeom prst="rect">
            <a:avLst/>
          </a:prstGeom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3966FB02-DE9F-53EC-9F02-148F8BBD3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940"/>
          <a:stretch/>
        </p:blipFill>
        <p:spPr>
          <a:xfrm>
            <a:off x="121553" y="3158836"/>
            <a:ext cx="5974447" cy="2078182"/>
          </a:xfrm>
        </p:spPr>
      </p:pic>
    </p:spTree>
    <p:extLst>
      <p:ext uri="{BB962C8B-B14F-4D97-AF65-F5344CB8AC3E}">
        <p14:creationId xmlns:p14="http://schemas.microsoft.com/office/powerpoint/2010/main" val="789881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5AE564-5B41-72B8-543E-8E008BE4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Skeleton Results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96039AD-A662-E321-4939-CB2068BF7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570" y="2687918"/>
            <a:ext cx="3784795" cy="2679838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59D9205-AE6C-717D-8B21-820827DD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01" y="2073048"/>
            <a:ext cx="5835950" cy="44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0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5AE564-5B41-72B8-543E-8E008BE4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Hind Limb Results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3C257AF-A28A-FF54-B95C-C693E043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76" y="2161558"/>
            <a:ext cx="6312224" cy="4235668"/>
          </a:xfrm>
          <a:prstGeom prst="rect">
            <a:avLst/>
          </a:prstGeom>
        </p:spPr>
      </p:pic>
      <p:pic>
        <p:nvPicPr>
          <p:cNvPr id="10" name="מציין מיקום תוכן 9">
            <a:extLst>
              <a:ext uri="{FF2B5EF4-FFF2-40B4-BE49-F238E27FC236}">
                <a16:creationId xmlns:a16="http://schemas.microsoft.com/office/drawing/2014/main" id="{DB9A7DA9-3AEA-172D-3685-E8C464D1F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59633"/>
            <a:ext cx="3968357" cy="3137079"/>
          </a:xfrm>
        </p:spPr>
      </p:pic>
    </p:spTree>
    <p:extLst>
      <p:ext uri="{BB962C8B-B14F-4D97-AF65-F5344CB8AC3E}">
        <p14:creationId xmlns:p14="http://schemas.microsoft.com/office/powerpoint/2010/main" val="66838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Singoram</a:t>
            </a:r>
            <a:r>
              <a:rPr lang="en-US" dirty="0"/>
              <a:t> 50um Gaussian Kernel - Clean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61386C2D-A2FE-4592-5FB8-5EFF27665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638" y="1928813"/>
            <a:ext cx="7746723" cy="4252912"/>
          </a:xfrm>
        </p:spPr>
      </p:pic>
    </p:spTree>
    <p:extLst>
      <p:ext uri="{BB962C8B-B14F-4D97-AF65-F5344CB8AC3E}">
        <p14:creationId xmlns:p14="http://schemas.microsoft.com/office/powerpoint/2010/main" val="3494433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4A7225-F33A-312D-95BE-9869497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on Different Objects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8B3FC25-37FF-FA7B-AFEB-50D673B78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Vertical lines</a:t>
            </a:r>
          </a:p>
          <a:p>
            <a:r>
              <a:rPr lang="en-US" dirty="0"/>
              <a:t>Horizontal lines </a:t>
            </a:r>
          </a:p>
          <a:p>
            <a:r>
              <a:rPr lang="en-US" dirty="0"/>
              <a:t>Circles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0134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Lines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4A203A29-8214-AE12-A6A2-6DA03A6A5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66" y="1928812"/>
            <a:ext cx="7751868" cy="4324205"/>
          </a:xfrm>
        </p:spPr>
      </p:pic>
    </p:spTree>
    <p:extLst>
      <p:ext uri="{BB962C8B-B14F-4D97-AF65-F5344CB8AC3E}">
        <p14:creationId xmlns:p14="http://schemas.microsoft.com/office/powerpoint/2010/main" val="3722794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Lines – Clean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6CBC881-9EF4-1B3D-C783-98B54F11D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448" y="1928813"/>
            <a:ext cx="7637103" cy="4252912"/>
          </a:xfrm>
        </p:spPr>
      </p:pic>
    </p:spTree>
    <p:extLst>
      <p:ext uri="{BB962C8B-B14F-4D97-AF65-F5344CB8AC3E}">
        <p14:creationId xmlns:p14="http://schemas.microsoft.com/office/powerpoint/2010/main" val="3941076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Lines – Clean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7A52572E-2EB6-C06A-DCB6-35DA91A5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965" y="1928813"/>
            <a:ext cx="7632069" cy="4252912"/>
          </a:xfrm>
        </p:spPr>
      </p:pic>
    </p:spTree>
    <p:extLst>
      <p:ext uri="{BB962C8B-B14F-4D97-AF65-F5344CB8AC3E}">
        <p14:creationId xmlns:p14="http://schemas.microsoft.com/office/powerpoint/2010/main" val="162280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Lines – Noisy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1C5EA07-BC7A-D470-6FED-D4FCA01F1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771" y="1928813"/>
            <a:ext cx="7676458" cy="4252912"/>
          </a:xfrm>
        </p:spPr>
      </p:pic>
    </p:spTree>
    <p:extLst>
      <p:ext uri="{BB962C8B-B14F-4D97-AF65-F5344CB8AC3E}">
        <p14:creationId xmlns:p14="http://schemas.microsoft.com/office/powerpoint/2010/main" val="383277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Lines – Noisy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93F6400-B0A1-A3C9-2BD2-31233D63B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302" y="1928813"/>
            <a:ext cx="7619396" cy="4252912"/>
          </a:xfrm>
        </p:spPr>
      </p:pic>
    </p:spTree>
    <p:extLst>
      <p:ext uri="{BB962C8B-B14F-4D97-AF65-F5344CB8AC3E}">
        <p14:creationId xmlns:p14="http://schemas.microsoft.com/office/powerpoint/2010/main" val="137143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Lines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E356DCB-DD65-FF23-E0E8-7AECC439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519" y="1928813"/>
            <a:ext cx="7922962" cy="4252912"/>
          </a:xfrm>
        </p:spPr>
      </p:pic>
    </p:spTree>
    <p:extLst>
      <p:ext uri="{BB962C8B-B14F-4D97-AF65-F5344CB8AC3E}">
        <p14:creationId xmlns:p14="http://schemas.microsoft.com/office/powerpoint/2010/main" val="130360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Lines – Clean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242BC5BC-CD82-73F6-6E83-541624C35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510" y="1928813"/>
            <a:ext cx="7610979" cy="4252912"/>
          </a:xfrm>
        </p:spPr>
      </p:pic>
    </p:spTree>
    <p:extLst>
      <p:ext uri="{BB962C8B-B14F-4D97-AF65-F5344CB8AC3E}">
        <p14:creationId xmlns:p14="http://schemas.microsoft.com/office/powerpoint/2010/main" val="2434783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Lines – Clean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2EF2E87-A0DC-9F1F-C4C0-4429841C3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507" y="1928813"/>
            <a:ext cx="7556986" cy="4252912"/>
          </a:xfrm>
        </p:spPr>
      </p:pic>
    </p:spTree>
    <p:extLst>
      <p:ext uri="{BB962C8B-B14F-4D97-AF65-F5344CB8AC3E}">
        <p14:creationId xmlns:p14="http://schemas.microsoft.com/office/powerpoint/2010/main" val="935437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Lines – Noisy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05B9C9E5-FE3A-F7B5-539A-3CD3A95A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333" y="1928813"/>
            <a:ext cx="7791334" cy="4252912"/>
          </a:xfrm>
        </p:spPr>
      </p:pic>
    </p:spTree>
    <p:extLst>
      <p:ext uri="{BB962C8B-B14F-4D97-AF65-F5344CB8AC3E}">
        <p14:creationId xmlns:p14="http://schemas.microsoft.com/office/powerpoint/2010/main" val="312768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50um Gaussian Kernel - Clean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C523BC37-5C6A-DDA5-6828-181C4408B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004" y="1928813"/>
            <a:ext cx="7611991" cy="4252912"/>
          </a:xfrm>
        </p:spPr>
      </p:pic>
    </p:spTree>
    <p:extLst>
      <p:ext uri="{BB962C8B-B14F-4D97-AF65-F5344CB8AC3E}">
        <p14:creationId xmlns:p14="http://schemas.microsoft.com/office/powerpoint/2010/main" val="366177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Lines – Noisy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2DAF650-B80D-395F-3E19-6179A32DE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388" y="1928813"/>
            <a:ext cx="7519224" cy="4252912"/>
          </a:xfrm>
        </p:spPr>
      </p:pic>
    </p:spTree>
    <p:extLst>
      <p:ext uri="{BB962C8B-B14F-4D97-AF65-F5344CB8AC3E}">
        <p14:creationId xmlns:p14="http://schemas.microsoft.com/office/powerpoint/2010/main" val="2570014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798C0F94-3BCA-A762-6629-9071005D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772" y="1928813"/>
            <a:ext cx="7748456" cy="4252912"/>
          </a:xfrm>
        </p:spPr>
      </p:pic>
    </p:spTree>
    <p:extLst>
      <p:ext uri="{BB962C8B-B14F-4D97-AF65-F5344CB8AC3E}">
        <p14:creationId xmlns:p14="http://schemas.microsoft.com/office/powerpoint/2010/main" val="2117896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Clean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2ADA5FE5-9823-EECC-C352-F24D06EC4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477" y="1928813"/>
            <a:ext cx="7659046" cy="4252912"/>
          </a:xfrm>
        </p:spPr>
      </p:pic>
    </p:spTree>
    <p:extLst>
      <p:ext uri="{BB962C8B-B14F-4D97-AF65-F5344CB8AC3E}">
        <p14:creationId xmlns:p14="http://schemas.microsoft.com/office/powerpoint/2010/main" val="253015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Clean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C8B7F25-0DF0-B5BE-2653-F9431D837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7742" y="1928813"/>
            <a:ext cx="7596515" cy="4252912"/>
          </a:xfrm>
        </p:spPr>
      </p:pic>
    </p:spTree>
    <p:extLst>
      <p:ext uri="{BB962C8B-B14F-4D97-AF65-F5344CB8AC3E}">
        <p14:creationId xmlns:p14="http://schemas.microsoft.com/office/powerpoint/2010/main" val="698961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Noisy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F2BD61E9-E8D2-A8B0-D414-9FA7DA9D0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379" y="1994127"/>
            <a:ext cx="7627242" cy="4252912"/>
          </a:xfrm>
        </p:spPr>
      </p:pic>
    </p:spTree>
    <p:extLst>
      <p:ext uri="{BB962C8B-B14F-4D97-AF65-F5344CB8AC3E}">
        <p14:creationId xmlns:p14="http://schemas.microsoft.com/office/powerpoint/2010/main" val="2472701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degrees Angled Line – Noisy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635E469-2CC5-9702-E25B-ACE3E57C6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447" y="1928813"/>
            <a:ext cx="7603105" cy="4252912"/>
          </a:xfrm>
        </p:spPr>
      </p:pic>
    </p:spTree>
    <p:extLst>
      <p:ext uri="{BB962C8B-B14F-4D97-AF65-F5344CB8AC3E}">
        <p14:creationId xmlns:p14="http://schemas.microsoft.com/office/powerpoint/2010/main" val="348985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87879FE-C8F2-32C0-71DA-B8F718138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528" y="1928813"/>
            <a:ext cx="7668944" cy="4252912"/>
          </a:xfrm>
        </p:spPr>
      </p:pic>
    </p:spTree>
    <p:extLst>
      <p:ext uri="{BB962C8B-B14F-4D97-AF65-F5344CB8AC3E}">
        <p14:creationId xmlns:p14="http://schemas.microsoft.com/office/powerpoint/2010/main" val="2232473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Clean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B9C5EBC8-DC0A-79CE-F93F-E1A412E0C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786" y="1928813"/>
            <a:ext cx="7652428" cy="4252912"/>
          </a:xfrm>
        </p:spPr>
      </p:pic>
    </p:spTree>
    <p:extLst>
      <p:ext uri="{BB962C8B-B14F-4D97-AF65-F5344CB8AC3E}">
        <p14:creationId xmlns:p14="http://schemas.microsoft.com/office/powerpoint/2010/main" val="2463881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Clean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A12C5C3-012F-74E2-2BED-518F7E1D5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221" y="1928813"/>
            <a:ext cx="7627557" cy="4252912"/>
          </a:xfrm>
        </p:spPr>
      </p:pic>
    </p:spTree>
    <p:extLst>
      <p:ext uri="{BB962C8B-B14F-4D97-AF65-F5344CB8AC3E}">
        <p14:creationId xmlns:p14="http://schemas.microsoft.com/office/powerpoint/2010/main" val="1591249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Noisy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380F35C6-3144-06AD-C4DC-E462B69F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366" y="1928813"/>
            <a:ext cx="7511268" cy="4252912"/>
          </a:xfrm>
        </p:spPr>
      </p:pic>
    </p:spTree>
    <p:extLst>
      <p:ext uri="{BB962C8B-B14F-4D97-AF65-F5344CB8AC3E}">
        <p14:creationId xmlns:p14="http://schemas.microsoft.com/office/powerpoint/2010/main" val="22559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50um Gaussian Kernel - Clean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A62590B-EEC3-8BB2-1E3A-246FD144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959" y="1928813"/>
            <a:ext cx="7630082" cy="4252912"/>
          </a:xfrm>
        </p:spPr>
      </p:pic>
    </p:spTree>
    <p:extLst>
      <p:ext uri="{BB962C8B-B14F-4D97-AF65-F5344CB8AC3E}">
        <p14:creationId xmlns:p14="http://schemas.microsoft.com/office/powerpoint/2010/main" val="3435380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degrees Angled Line – Noisy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F21A574-1109-1268-D765-4594EA50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265" y="1928813"/>
            <a:ext cx="7609470" cy="4252912"/>
          </a:xfrm>
        </p:spPr>
      </p:pic>
    </p:spTree>
    <p:extLst>
      <p:ext uri="{BB962C8B-B14F-4D97-AF65-F5344CB8AC3E}">
        <p14:creationId xmlns:p14="http://schemas.microsoft.com/office/powerpoint/2010/main" val="3562241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B3BAF35-2E18-0227-8B9B-31E5432DB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52" y="1928813"/>
            <a:ext cx="7629496" cy="4252912"/>
          </a:xfrm>
        </p:spPr>
      </p:pic>
    </p:spTree>
    <p:extLst>
      <p:ext uri="{BB962C8B-B14F-4D97-AF65-F5344CB8AC3E}">
        <p14:creationId xmlns:p14="http://schemas.microsoft.com/office/powerpoint/2010/main" val="2651248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Clean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35E87629-B199-20DE-A386-6C0343262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976" y="1928813"/>
            <a:ext cx="7940047" cy="4252912"/>
          </a:xfrm>
        </p:spPr>
      </p:pic>
    </p:spTree>
    <p:extLst>
      <p:ext uri="{BB962C8B-B14F-4D97-AF65-F5344CB8AC3E}">
        <p14:creationId xmlns:p14="http://schemas.microsoft.com/office/powerpoint/2010/main" val="2252677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Clean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9BCF1A76-CB50-B8EB-11ED-38E77FA36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211" y="1928813"/>
            <a:ext cx="7771577" cy="4252912"/>
          </a:xfrm>
        </p:spPr>
      </p:pic>
    </p:spTree>
    <p:extLst>
      <p:ext uri="{BB962C8B-B14F-4D97-AF65-F5344CB8AC3E}">
        <p14:creationId xmlns:p14="http://schemas.microsoft.com/office/powerpoint/2010/main" val="211078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Noisy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3883E148-A87D-B6A1-1367-548B87992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688" y="1928813"/>
            <a:ext cx="7802624" cy="4252912"/>
          </a:xfrm>
        </p:spPr>
      </p:pic>
    </p:spTree>
    <p:extLst>
      <p:ext uri="{BB962C8B-B14F-4D97-AF65-F5344CB8AC3E}">
        <p14:creationId xmlns:p14="http://schemas.microsoft.com/office/powerpoint/2010/main" val="1878804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degrees Angled Line – Noisy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BBCB6C4-8519-6191-1079-08BB57E35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330" y="1928813"/>
            <a:ext cx="7697340" cy="4252912"/>
          </a:xfrm>
        </p:spPr>
      </p:pic>
    </p:spTree>
    <p:extLst>
      <p:ext uri="{BB962C8B-B14F-4D97-AF65-F5344CB8AC3E}">
        <p14:creationId xmlns:p14="http://schemas.microsoft.com/office/powerpoint/2010/main" val="3824372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5B819DE5-75E3-7131-7AE8-CACE9D409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477" y="1928813"/>
            <a:ext cx="7705046" cy="4252912"/>
          </a:xfrm>
        </p:spPr>
      </p:pic>
    </p:spTree>
    <p:extLst>
      <p:ext uri="{BB962C8B-B14F-4D97-AF65-F5344CB8AC3E}">
        <p14:creationId xmlns:p14="http://schemas.microsoft.com/office/powerpoint/2010/main" val="236086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Clean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30CB9478-9B0B-2F94-808F-78E44A37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370" y="1928813"/>
            <a:ext cx="7561260" cy="4252912"/>
          </a:xfrm>
        </p:spPr>
      </p:pic>
    </p:spTree>
    <p:extLst>
      <p:ext uri="{BB962C8B-B14F-4D97-AF65-F5344CB8AC3E}">
        <p14:creationId xmlns:p14="http://schemas.microsoft.com/office/powerpoint/2010/main" val="329144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Clean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6C74920-F0F7-0F59-71DE-FA14E358A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41" y="1928813"/>
            <a:ext cx="7888918" cy="4252912"/>
          </a:xfrm>
        </p:spPr>
      </p:pic>
    </p:spTree>
    <p:extLst>
      <p:ext uri="{BB962C8B-B14F-4D97-AF65-F5344CB8AC3E}">
        <p14:creationId xmlns:p14="http://schemas.microsoft.com/office/powerpoint/2010/main" val="1570723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Noisy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3AECEB50-AD77-4B45-18E9-2B25EBBA2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881" y="1928813"/>
            <a:ext cx="7628238" cy="4252912"/>
          </a:xfrm>
        </p:spPr>
      </p:pic>
    </p:spTree>
    <p:extLst>
      <p:ext uri="{BB962C8B-B14F-4D97-AF65-F5344CB8AC3E}">
        <p14:creationId xmlns:p14="http://schemas.microsoft.com/office/powerpoint/2010/main" val="36352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50um Gaussian Kernel -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23085F22-1AEE-F4D5-AA3E-646FF5E2D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824" y="1928813"/>
            <a:ext cx="7578352" cy="4252912"/>
          </a:xfrm>
        </p:spPr>
      </p:pic>
    </p:spTree>
    <p:extLst>
      <p:ext uri="{BB962C8B-B14F-4D97-AF65-F5344CB8AC3E}">
        <p14:creationId xmlns:p14="http://schemas.microsoft.com/office/powerpoint/2010/main" val="1159784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Noisy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4D2E889D-DB1F-697E-ECB0-75CD9A586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817" y="1928813"/>
            <a:ext cx="7630365" cy="4252912"/>
          </a:xfrm>
        </p:spPr>
      </p:pic>
    </p:spTree>
    <p:extLst>
      <p:ext uri="{BB962C8B-B14F-4D97-AF65-F5344CB8AC3E}">
        <p14:creationId xmlns:p14="http://schemas.microsoft.com/office/powerpoint/2010/main" val="2133939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500DAA-2B6E-0FC8-1909-5A1AE234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with Intensity decline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235B587-35A7-1052-DBC3-658D09E6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943" y="1928813"/>
            <a:ext cx="7788114" cy="4252912"/>
          </a:xfrm>
        </p:spPr>
      </p:pic>
    </p:spTree>
    <p:extLst>
      <p:ext uri="{BB962C8B-B14F-4D97-AF65-F5344CB8AC3E}">
        <p14:creationId xmlns:p14="http://schemas.microsoft.com/office/powerpoint/2010/main" val="10588021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Clean Sinogram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87BE7A8A-309A-AB67-7E26-1DB62CBE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883" y="1928813"/>
            <a:ext cx="7636233" cy="4252912"/>
          </a:xfrm>
        </p:spPr>
      </p:pic>
    </p:spTree>
    <p:extLst>
      <p:ext uri="{BB962C8B-B14F-4D97-AF65-F5344CB8AC3E}">
        <p14:creationId xmlns:p14="http://schemas.microsoft.com/office/powerpoint/2010/main" val="22709656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Clean SAFT-SIR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731AFAF7-AFA5-D3E5-17AC-B3BE0A9D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568" y="1928813"/>
            <a:ext cx="7604864" cy="4252912"/>
          </a:xfrm>
        </p:spPr>
      </p:pic>
    </p:spTree>
    <p:extLst>
      <p:ext uri="{BB962C8B-B14F-4D97-AF65-F5344CB8AC3E}">
        <p14:creationId xmlns:p14="http://schemas.microsoft.com/office/powerpoint/2010/main" val="3140669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Noisy Sinogram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3948E96-3DBC-5002-9989-2CAA44024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86" y="1928813"/>
            <a:ext cx="7853028" cy="4252912"/>
          </a:xfrm>
        </p:spPr>
      </p:pic>
    </p:spTree>
    <p:extLst>
      <p:ext uri="{BB962C8B-B14F-4D97-AF65-F5344CB8AC3E}">
        <p14:creationId xmlns:p14="http://schemas.microsoft.com/office/powerpoint/2010/main" val="1200723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536699-2337-4BFE-15D6-7507E88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Circles – Noisy SAFT-SIR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6068B8E6-F6E2-8B2C-F988-2743F9BC0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516" y="1928813"/>
            <a:ext cx="7578968" cy="4252912"/>
          </a:xfrm>
        </p:spPr>
      </p:pic>
    </p:spTree>
    <p:extLst>
      <p:ext uri="{BB962C8B-B14F-4D97-AF65-F5344CB8AC3E}">
        <p14:creationId xmlns:p14="http://schemas.microsoft.com/office/powerpoint/2010/main" val="27522710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B805D-4C5A-8A03-3357-B399B105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Backup</a:t>
            </a:r>
            <a:endParaRPr lang="he-IL" sz="6600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05824F-7181-2F89-A90B-7F6C6368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67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Window weight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261ECDF1-1D44-579E-AA59-D71D1968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898" y="1928813"/>
            <a:ext cx="7752204" cy="42529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9BB15A24-052C-1682-9CE2-414B0A75B105}"/>
                  </a:ext>
                </a:extLst>
              </p:cNvPr>
              <p:cNvSpPr txBox="1"/>
              <p:nvPr/>
            </p:nvSpPr>
            <p:spPr>
              <a:xfrm>
                <a:off x="10387584" y="2514600"/>
                <a:ext cx="1289304" cy="87126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9BB15A24-052C-1682-9CE2-414B0A75B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584" y="2514600"/>
                <a:ext cx="128930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74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Window weight</a:t>
                </a:r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E2D5D7C8-1378-DA08-2EC1-3B905C639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50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7BD0377-6514-AA2D-67AD-B5CA73985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233" y="1928813"/>
            <a:ext cx="7501533" cy="42529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BB462A7A-2ED3-8AAC-FD10-499A6ED1F7E4}"/>
                  </a:ext>
                </a:extLst>
              </p:cNvPr>
              <p:cNvSpPr txBox="1"/>
              <p:nvPr/>
            </p:nvSpPr>
            <p:spPr>
              <a:xfrm>
                <a:off x="10387584" y="2514600"/>
                <a:ext cx="1563624" cy="114826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BB462A7A-2ED3-8AAC-FD10-499A6ED1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584" y="2514600"/>
                <a:ext cx="1563624" cy="1148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503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B18794-C816-8074-874A-54DBBED1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AF966-08D5-2E88-6AB9-473D4C20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b="0" i="0" dirty="0" err="1">
                <a:solidFill>
                  <a:srgbClr val="000000"/>
                </a:solidFill>
                <a:effectLst/>
              </a:rPr>
              <a:t>Rongkang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Gao,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Qiang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Xue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Yaguang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Ren, Hai Zhang, Liang Song,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Chengbo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Liu, “Achieving depth-independent lateral resolution in AR-PAM using the synthetic-aperture focusing technique”,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Photoacoustics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000000"/>
                </a:solidFill>
              </a:rPr>
              <a:t>V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olume 26, 2022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Jake Turner, Héctor Estrada, Moritz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Kneipp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and Daniel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Razansky</a:t>
            </a:r>
            <a:r>
              <a:rPr lang="en-US" sz="1800" dirty="0"/>
              <a:t> “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Joging</a:t>
            </a:r>
            <a:r>
              <a:rPr lang="en-US" sz="1800" dirty="0"/>
              <a:t> Park, </a:t>
            </a:r>
            <a:r>
              <a:rPr lang="en-US" sz="1800" dirty="0" err="1"/>
              <a:t>Seungwan</a:t>
            </a:r>
            <a:r>
              <a:rPr lang="en-US" sz="1800" dirty="0"/>
              <a:t> Jeon, Jing Meng, Liang Song, </a:t>
            </a:r>
            <a:r>
              <a:rPr lang="en-US" sz="1800" dirty="0" err="1"/>
              <a:t>Jin</a:t>
            </a:r>
            <a:r>
              <a:rPr lang="en-US" sz="1800" dirty="0"/>
              <a:t> S. Lee and </a:t>
            </a:r>
            <a:r>
              <a:rPr lang="en-US" sz="1800" dirty="0" err="1"/>
              <a:t>Chulhong</a:t>
            </a:r>
            <a:r>
              <a:rPr lang="en-US" sz="1800" dirty="0"/>
              <a:t> Kim, “delay-</a:t>
            </a:r>
            <a:r>
              <a:rPr lang="en-US" sz="1800" dirty="0" err="1"/>
              <a:t>muliply</a:t>
            </a:r>
            <a:r>
              <a:rPr lang="en-US" sz="1800" dirty="0"/>
              <a:t>-and-sum-based synthetic aperture focusing technique in photoacoustic microscopy”, Journal of Biomedical Optics, 2016</a:t>
            </a:r>
            <a:br>
              <a:rPr lang="en-US" sz="1800" dirty="0"/>
            </a:b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1241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50um Gaussian Kernel - Noisy</a:t>
            </a:r>
            <a:endParaRPr lang="he-IL" dirty="0"/>
          </a:p>
        </p:txBody>
      </p:sp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F93E4312-681B-84F3-135C-7862CC67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022" y="1928813"/>
            <a:ext cx="7687955" cy="4252912"/>
          </a:xfrm>
        </p:spPr>
      </p:pic>
    </p:spTree>
    <p:extLst>
      <p:ext uri="{BB962C8B-B14F-4D97-AF65-F5344CB8AC3E}">
        <p14:creationId xmlns:p14="http://schemas.microsoft.com/office/powerpoint/2010/main" val="224238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SAFT-SIR 50um Gaussian Kernel -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18BB3767-82B7-1E9D-A4B8-5198AD4A3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806" y="1928813"/>
            <a:ext cx="7702388" cy="4252912"/>
          </a:xfrm>
        </p:spPr>
      </p:pic>
    </p:spTree>
    <p:extLst>
      <p:ext uri="{BB962C8B-B14F-4D97-AF65-F5344CB8AC3E}">
        <p14:creationId xmlns:p14="http://schemas.microsoft.com/office/powerpoint/2010/main" val="2342001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6A04C1-1414-5B7D-7609-A3866622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Comparison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1D215ECA-514A-090E-57E3-AC78CA136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793" y="1928813"/>
            <a:ext cx="7622414" cy="4252912"/>
          </a:xfrm>
        </p:spPr>
      </p:pic>
    </p:spTree>
    <p:extLst>
      <p:ext uri="{BB962C8B-B14F-4D97-AF65-F5344CB8AC3E}">
        <p14:creationId xmlns:p14="http://schemas.microsoft.com/office/powerpoint/2010/main" val="382543530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Narkisi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45935</TotalTime>
  <Words>555</Words>
  <Application>Microsoft Office PowerPoint</Application>
  <PresentationFormat>מסך רחב</PresentationFormat>
  <Paragraphs>91</Paragraphs>
  <Slides>69</Slides>
  <Notes>2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69</vt:i4>
      </vt:variant>
    </vt:vector>
  </HeadingPairs>
  <TitlesOfParts>
    <vt:vector size="74" baseType="lpstr">
      <vt:lpstr>Arial</vt:lpstr>
      <vt:lpstr>Calibri</vt:lpstr>
      <vt:lpstr>Cambria Math</vt:lpstr>
      <vt:lpstr>Narkisim</vt:lpstr>
      <vt:lpstr>SketchyVTI</vt:lpstr>
      <vt:lpstr>SAFT SNR Degradation</vt:lpstr>
      <vt:lpstr>Agenda</vt:lpstr>
      <vt:lpstr>Singoram 50um Gaussian Kernel - Clean</vt:lpstr>
      <vt:lpstr>SAFT 50um Gaussian Kernel - Clean</vt:lpstr>
      <vt:lpstr>SAFT-SIR 50um Gaussian Kernel - Clean</vt:lpstr>
      <vt:lpstr>Sinogram 50um Gaussian Kernel - Noisy</vt:lpstr>
      <vt:lpstr>SAFT 50um Gaussian Kernel - Noisy</vt:lpstr>
      <vt:lpstr>SAFT-SIR 50um Gaussian Kernel - Noisy</vt:lpstr>
      <vt:lpstr>SNR Comparison</vt:lpstr>
      <vt:lpstr>FWHM Comparison</vt:lpstr>
      <vt:lpstr>Singoram 25um Gaussian Kernel - Clean</vt:lpstr>
      <vt:lpstr>SAFT 25um Gaussian Kernel - Clean</vt:lpstr>
      <vt:lpstr>SAFT-SIR 25um Gaussian Kernel - Clean</vt:lpstr>
      <vt:lpstr>Sinogram 25um Gaussian Kernel - Noisy</vt:lpstr>
      <vt:lpstr>SAFT 25um Gaussian Kernel - Noisy</vt:lpstr>
      <vt:lpstr>SAFT-SIR 25um Gaussian Kernel - Noisy</vt:lpstr>
      <vt:lpstr>SNR Comparison</vt:lpstr>
      <vt:lpstr>FWHM Comparison</vt:lpstr>
      <vt:lpstr>Paper Summary</vt:lpstr>
      <vt:lpstr>SIR in SAFT</vt:lpstr>
      <vt:lpstr>SAFT Techniques Referenced</vt:lpstr>
      <vt:lpstr>Methods Comparison – SNR &amp; FWHM</vt:lpstr>
      <vt:lpstr>Methods Comparison – Experiment</vt:lpstr>
      <vt:lpstr>Methods Comparison – SNR &amp; FWHM</vt:lpstr>
      <vt:lpstr>Suggested New Method - Directional SAFT</vt:lpstr>
      <vt:lpstr>Directional SAFT</vt:lpstr>
      <vt:lpstr>Directional SAFT - Results</vt:lpstr>
      <vt:lpstr>Leaf Skeleton Results</vt:lpstr>
      <vt:lpstr>Mouse Hind Limb Results</vt:lpstr>
      <vt:lpstr>SAFT on Different Objects</vt:lpstr>
      <vt:lpstr>Vertical Lines</vt:lpstr>
      <vt:lpstr>Vertical Lines – Clean Sinogram</vt:lpstr>
      <vt:lpstr>Vertical Lines – Clean SAFT-SIR</vt:lpstr>
      <vt:lpstr>Vertical Lines – Noisy Sinogram</vt:lpstr>
      <vt:lpstr>Vertical Lines – Noisy SAFT-SIR</vt:lpstr>
      <vt:lpstr>Horizontal Lines</vt:lpstr>
      <vt:lpstr>Horizontal Lines – Clean Sinogram</vt:lpstr>
      <vt:lpstr>Horizontal Lines – Clean SAFT-SIR</vt:lpstr>
      <vt:lpstr>Horizontal Lines – Noisy Sinogram</vt:lpstr>
      <vt:lpstr>Horizontal Lines – Noisy SAFT-SIR</vt:lpstr>
      <vt:lpstr>10 degrees Angled Line </vt:lpstr>
      <vt:lpstr>10 degrees Angled Line – Clean Sinogram</vt:lpstr>
      <vt:lpstr>10 degrees Angled Line – Clean SAFT-SIR</vt:lpstr>
      <vt:lpstr>10 degrees Angled Line – Noisy Sinogram</vt:lpstr>
      <vt:lpstr>10 degrees Angled Line – Noisy SAFT-SIR</vt:lpstr>
      <vt:lpstr>20 degrees Angled Line </vt:lpstr>
      <vt:lpstr>20 degrees Angled Line – Clean Sinogram</vt:lpstr>
      <vt:lpstr>20 degrees Angled Line – Clean SAFT-SIR</vt:lpstr>
      <vt:lpstr>20 degrees Angled Line – Noisy Sinogram</vt:lpstr>
      <vt:lpstr>20 degrees Angled Line – Noisy SAFT-SIR</vt:lpstr>
      <vt:lpstr>30 degrees Angled Line </vt:lpstr>
      <vt:lpstr>30 degrees Angled Line – Clean Sinogram</vt:lpstr>
      <vt:lpstr>30 degrees Angled Line – Clean SAFT-SIR</vt:lpstr>
      <vt:lpstr>30 degrees Angled Line – Noisy Sinogram</vt:lpstr>
      <vt:lpstr>30 degrees Angled Line – Noisy SAFT-SIR</vt:lpstr>
      <vt:lpstr>Circles</vt:lpstr>
      <vt:lpstr>Circles – Clean Sinogram</vt:lpstr>
      <vt:lpstr>Circles – Clean SAFT-SIR</vt:lpstr>
      <vt:lpstr>Circles – Noisy Sinogram</vt:lpstr>
      <vt:lpstr>Circles – Noisy SAFT-SIR</vt:lpstr>
      <vt:lpstr>Circles with Intensity decline</vt:lpstr>
      <vt:lpstr>Circles – Clean Sinogram</vt:lpstr>
      <vt:lpstr>Circles – Clean SAFT-SIR</vt:lpstr>
      <vt:lpstr>Circles – Noisy Sinogram</vt:lpstr>
      <vt:lpstr>Circles – Noisy SAFT-SIR</vt:lpstr>
      <vt:lpstr>Backup</vt:lpstr>
      <vt:lpstr>SAFT N Window weight</vt:lpstr>
      <vt:lpstr>SAFT √N Window weight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Sinogram Creation and Basic SAFT</dc:title>
  <dc:creator>bar weiss</dc:creator>
  <cp:lastModifiedBy>bar weiss</cp:lastModifiedBy>
  <cp:revision>1</cp:revision>
  <dcterms:created xsi:type="dcterms:W3CDTF">2022-05-12T11:18:54Z</dcterms:created>
  <dcterms:modified xsi:type="dcterms:W3CDTF">2022-12-23T08:29:13Z</dcterms:modified>
</cp:coreProperties>
</file>